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23a5d03f6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77699e29e4337"/>
  </p:sldMasterIdLst>
  <p:sldIdLst>
    <p:sldId xmlns:r="http://schemas.openxmlformats.org/officeDocument/2006/relationships" id="256" r:id="Rb739c5badf1e4e7a"/>
    <p:sldId xmlns:r="http://schemas.openxmlformats.org/officeDocument/2006/relationships" id="257" r:id="R0e69de7c601343ea"/>
    <p:sldId xmlns:r="http://schemas.openxmlformats.org/officeDocument/2006/relationships" id="258" r:id="Rcd34069ef7d84118"/>
    <p:sldId xmlns:r="http://schemas.openxmlformats.org/officeDocument/2006/relationships" id="259" r:id="Rbb71b60ffd584631"/>
    <p:sldId xmlns:r="http://schemas.openxmlformats.org/officeDocument/2006/relationships" id="260" r:id="R1f58f7cfb1294d7f"/>
    <p:sldId xmlns:r="http://schemas.openxmlformats.org/officeDocument/2006/relationships" id="261" r:id="R571b64ae15404bf4"/>
    <p:sldId xmlns:r="http://schemas.openxmlformats.org/officeDocument/2006/relationships" id="262" r:id="R09112dda1267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77699e29e4337" /><Relationship Type="http://schemas.openxmlformats.org/officeDocument/2006/relationships/slide" Target="/ppt/slides/slide1.xml" Id="Rb739c5badf1e4e7a" /><Relationship Type="http://schemas.openxmlformats.org/officeDocument/2006/relationships/slide" Target="/ppt/slides/slide2.xml" Id="R0e69de7c601343ea" /><Relationship Type="http://schemas.openxmlformats.org/officeDocument/2006/relationships/slide" Target="/ppt/slides/slide3.xml" Id="Rcd34069ef7d84118" /><Relationship Type="http://schemas.openxmlformats.org/officeDocument/2006/relationships/slide" Target="/ppt/slides/slide4.xml" Id="Rbb71b60ffd584631" /><Relationship Type="http://schemas.openxmlformats.org/officeDocument/2006/relationships/slide" Target="/ppt/slides/slide5.xml" Id="R1f58f7cfb1294d7f" /><Relationship Type="http://schemas.openxmlformats.org/officeDocument/2006/relationships/slide" Target="/ppt/slides/slide6.xml" Id="R571b64ae15404bf4" /><Relationship Type="http://schemas.openxmlformats.org/officeDocument/2006/relationships/slide" Target="/ppt/slides/slide7.xml" Id="R09112dda1267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bbec3d51a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df2c5f5e4600" /><Relationship Type="http://schemas.openxmlformats.org/officeDocument/2006/relationships/theme" Target="/ppt/slideMasters/theme/theme1.xml" Id="R4f0f8eb08807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6df2c5f5e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f014b77b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090de958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3c77f552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8cc6c7b3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895334c3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7499bd1c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64f90ce4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38 167 303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37 097 499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210 051 997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237 447 581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JANSBY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ELISABETH JANSBY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WILHELM JANSBY  –  23,5 %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Sjølyst Regnskap ANS Oppgang A, 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per.m@sjolystregnskap.no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