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2c7fe3170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407d1fa8d4bb3"/>
  </p:sldMasterIdLst>
  <p:sldIdLst>
    <p:sldId xmlns:r="http://schemas.openxmlformats.org/officeDocument/2006/relationships" id="256" r:id="Rdde3f61e2b754ec6"/>
    <p:sldId xmlns:r="http://schemas.openxmlformats.org/officeDocument/2006/relationships" id="257" r:id="Re4c14d79f16e420c"/>
    <p:sldId xmlns:r="http://schemas.openxmlformats.org/officeDocument/2006/relationships" id="258" r:id="R9810194d96d04ed2"/>
    <p:sldId xmlns:r="http://schemas.openxmlformats.org/officeDocument/2006/relationships" id="259" r:id="R2009c05ffb254ef0"/>
    <p:sldId xmlns:r="http://schemas.openxmlformats.org/officeDocument/2006/relationships" id="260" r:id="R3421a9e3a3e64d6d"/>
    <p:sldId xmlns:r="http://schemas.openxmlformats.org/officeDocument/2006/relationships" id="261" r:id="R9746f9a6f4b7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407d1fa8d4bb3" /><Relationship Type="http://schemas.openxmlformats.org/officeDocument/2006/relationships/slide" Target="/ppt/slides/slide1.xml" Id="Rdde3f61e2b754ec6" /><Relationship Type="http://schemas.openxmlformats.org/officeDocument/2006/relationships/slide" Target="/ppt/slides/slide2.xml" Id="Re4c14d79f16e420c" /><Relationship Type="http://schemas.openxmlformats.org/officeDocument/2006/relationships/slide" Target="/ppt/slides/slide3.xml" Id="R9810194d96d04ed2" /><Relationship Type="http://schemas.openxmlformats.org/officeDocument/2006/relationships/slide" Target="/ppt/slides/slide4.xml" Id="R2009c05ffb254ef0" /><Relationship Type="http://schemas.openxmlformats.org/officeDocument/2006/relationships/slide" Target="/ppt/slides/slide5.xml" Id="R3421a9e3a3e64d6d" /><Relationship Type="http://schemas.openxmlformats.org/officeDocument/2006/relationships/slide" Target="/ppt/slides/slide6.xml" Id="R9746f9a6f4b7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e126fc858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48077f0a40f7" /><Relationship Type="http://schemas.openxmlformats.org/officeDocument/2006/relationships/theme" Target="/ppt/slideMasters/theme/theme1.xml" Id="Rac6df7e85ed2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f48077f0a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47e42367b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aa14d6d7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2b36f5c3b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cea9865cb4d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f5524fd5d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edbcc9c15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Sjølyst Regnskap ANS Oppgang A, 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59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per.m@sjolystregnskap.no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