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0fd6688c8245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6a1d4baa904504"/>
  </p:sldMasterIdLst>
  <p:sldIdLst>
    <p:sldId xmlns:r="http://schemas.openxmlformats.org/officeDocument/2006/relationships" id="256" r:id="Reb0e0486c3844eeb"/>
    <p:sldId xmlns:r="http://schemas.openxmlformats.org/officeDocument/2006/relationships" id="257" r:id="R775b2f0ffda74d1d"/>
    <p:sldId xmlns:r="http://schemas.openxmlformats.org/officeDocument/2006/relationships" id="258" r:id="Rec181b989fee463a"/>
    <p:sldId xmlns:r="http://schemas.openxmlformats.org/officeDocument/2006/relationships" id="259" r:id="R4d836cf0b21e4ee2"/>
    <p:sldId xmlns:r="http://schemas.openxmlformats.org/officeDocument/2006/relationships" id="260" r:id="Rc133574c46264daf"/>
    <p:sldId xmlns:r="http://schemas.openxmlformats.org/officeDocument/2006/relationships" id="261" r:id="R1834bd89c4a347e8"/>
    <p:sldId xmlns:r="http://schemas.openxmlformats.org/officeDocument/2006/relationships" id="262" r:id="Ra86b76c1b9944a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a1d4baa904504" /><Relationship Type="http://schemas.openxmlformats.org/officeDocument/2006/relationships/slide" Target="/ppt/slides/slide1.xml" Id="Reb0e0486c3844eeb" /><Relationship Type="http://schemas.openxmlformats.org/officeDocument/2006/relationships/slide" Target="/ppt/slides/slide2.xml" Id="R775b2f0ffda74d1d" /><Relationship Type="http://schemas.openxmlformats.org/officeDocument/2006/relationships/slide" Target="/ppt/slides/slide3.xml" Id="Rec181b989fee463a" /><Relationship Type="http://schemas.openxmlformats.org/officeDocument/2006/relationships/slide" Target="/ppt/slides/slide4.xml" Id="R4d836cf0b21e4ee2" /><Relationship Type="http://schemas.openxmlformats.org/officeDocument/2006/relationships/slide" Target="/ppt/slides/slide5.xml" Id="Rc133574c46264daf" /><Relationship Type="http://schemas.openxmlformats.org/officeDocument/2006/relationships/slide" Target="/ppt/slides/slide6.xml" Id="R1834bd89c4a347e8" /><Relationship Type="http://schemas.openxmlformats.org/officeDocument/2006/relationships/slide" Target="/ppt/slides/slide7.xml" Id="Ra86b76c1b9944a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6421b6c91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1aa76410a4b9d" /><Relationship Type="http://schemas.openxmlformats.org/officeDocument/2006/relationships/theme" Target="/ppt/slideMasters/theme/theme1.xml" Id="Rcd7d02a041d84b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a1aa76410a4b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e1986bb1c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3ca4c4df4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c9810a56946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24c4dfa7847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e8a9511e443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971c83a1246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a4e6040074e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CHANGING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CHANGING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−1 119 015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520 232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6 207 963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11 617 746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YNGVAR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Seksjon 1, Svilandveien 108B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+4751823030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post@changing.no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changing.no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989 112 422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CHANGING AS</a:t>
            </a:r>
          </a:p>
        </p:txBody>
      </p:sp>
    </p:spTree>
  </p:cSld>
  <p:clrMapOvr>
    <a:masterClrMapping xmlns:a="http://schemas.openxmlformats.org/drawingml/2006/main"/>
  </p:clrMapOvr>
</p:sld>
</file>