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3c4cf067f244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d756b86d6a4ac4"/>
  </p:sldMasterIdLst>
  <p:sldIdLst>
    <p:sldId xmlns:r="http://schemas.openxmlformats.org/officeDocument/2006/relationships" id="256" r:id="R38038affac74443d"/>
    <p:sldId xmlns:r="http://schemas.openxmlformats.org/officeDocument/2006/relationships" id="257" r:id="R74b95deadac14bf1"/>
    <p:sldId xmlns:r="http://schemas.openxmlformats.org/officeDocument/2006/relationships" id="258" r:id="R84e8675584d64973"/>
    <p:sldId xmlns:r="http://schemas.openxmlformats.org/officeDocument/2006/relationships" id="259" r:id="Re651fed05b2c40f0"/>
    <p:sldId xmlns:r="http://schemas.openxmlformats.org/officeDocument/2006/relationships" id="260" r:id="R3bad547c63134099"/>
    <p:sldId xmlns:r="http://schemas.openxmlformats.org/officeDocument/2006/relationships" id="261" r:id="R0810fe0d1e92491d"/>
    <p:sldId xmlns:r="http://schemas.openxmlformats.org/officeDocument/2006/relationships" id="262" r:id="Rf51e8db21b5d44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d756b86d6a4ac4" /><Relationship Type="http://schemas.openxmlformats.org/officeDocument/2006/relationships/slide" Target="/ppt/slides/slide1.xml" Id="R38038affac74443d" /><Relationship Type="http://schemas.openxmlformats.org/officeDocument/2006/relationships/slide" Target="/ppt/slides/slide2.xml" Id="R74b95deadac14bf1" /><Relationship Type="http://schemas.openxmlformats.org/officeDocument/2006/relationships/slide" Target="/ppt/slides/slide3.xml" Id="R84e8675584d64973" /><Relationship Type="http://schemas.openxmlformats.org/officeDocument/2006/relationships/slide" Target="/ppt/slides/slide4.xml" Id="Re651fed05b2c40f0" /><Relationship Type="http://schemas.openxmlformats.org/officeDocument/2006/relationships/slide" Target="/ppt/slides/slide5.xml" Id="R3bad547c63134099" /><Relationship Type="http://schemas.openxmlformats.org/officeDocument/2006/relationships/slide" Target="/ppt/slides/slide6.xml" Id="R0810fe0d1e92491d" /><Relationship Type="http://schemas.openxmlformats.org/officeDocument/2006/relationships/slide" Target="/ppt/slides/slide7.xml" Id="Rf51e8db21b5d44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5aeb6fd6249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3d575a47e4532" /><Relationship Type="http://schemas.openxmlformats.org/officeDocument/2006/relationships/theme" Target="/ppt/slideMasters/theme/theme1.xml" Id="Rb7cf49689aff41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c3d575a47e45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5ec453dbe4e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b5c4f1d594c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1a6fca7b14a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a873b108d40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ac30b1f434e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e0b48d3e247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cd661802640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VEIBY AKONTO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VEIBY AKONTO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51 176 268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6 172 411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5 519 791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12 080 996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28 358 095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Hvervenmoveien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32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vvapost@ecit.no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989 111 647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