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ac742fd76346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7c4ba4a0e14a43"/>
  </p:sldMasterIdLst>
  <p:sldIdLst>
    <p:sldId xmlns:r="http://schemas.openxmlformats.org/officeDocument/2006/relationships" id="256" r:id="Rbc9b0cd150444de0"/>
    <p:sldId xmlns:r="http://schemas.openxmlformats.org/officeDocument/2006/relationships" id="257" r:id="R06002d82a30c4d1d"/>
    <p:sldId xmlns:r="http://schemas.openxmlformats.org/officeDocument/2006/relationships" id="258" r:id="Rd5b51abc0e904946"/>
    <p:sldId xmlns:r="http://schemas.openxmlformats.org/officeDocument/2006/relationships" id="259" r:id="R67d5d6ba33304296"/>
    <p:sldId xmlns:r="http://schemas.openxmlformats.org/officeDocument/2006/relationships" id="260" r:id="R447df9af2f424ac0"/>
    <p:sldId xmlns:r="http://schemas.openxmlformats.org/officeDocument/2006/relationships" id="261" r:id="R53dff0272bcf4599"/>
    <p:sldId xmlns:r="http://schemas.openxmlformats.org/officeDocument/2006/relationships" id="262" r:id="Rd22049213ba245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c4ba4a0e14a43" /><Relationship Type="http://schemas.openxmlformats.org/officeDocument/2006/relationships/slide" Target="/ppt/slides/slide1.xml" Id="Rbc9b0cd150444de0" /><Relationship Type="http://schemas.openxmlformats.org/officeDocument/2006/relationships/slide" Target="/ppt/slides/slide2.xml" Id="R06002d82a30c4d1d" /><Relationship Type="http://schemas.openxmlformats.org/officeDocument/2006/relationships/slide" Target="/ppt/slides/slide3.xml" Id="Rd5b51abc0e904946" /><Relationship Type="http://schemas.openxmlformats.org/officeDocument/2006/relationships/slide" Target="/ppt/slides/slide4.xml" Id="R67d5d6ba33304296" /><Relationship Type="http://schemas.openxmlformats.org/officeDocument/2006/relationships/slide" Target="/ppt/slides/slide5.xml" Id="R447df9af2f424ac0" /><Relationship Type="http://schemas.openxmlformats.org/officeDocument/2006/relationships/slide" Target="/ppt/slides/slide6.xml" Id="R53dff0272bcf4599" /><Relationship Type="http://schemas.openxmlformats.org/officeDocument/2006/relationships/slide" Target="/ppt/slides/slide7.xml" Id="Rd22049213ba245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d8a1a7e1b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4b3c0b9c1464e" /><Relationship Type="http://schemas.openxmlformats.org/officeDocument/2006/relationships/theme" Target="/ppt/slideMasters/theme/theme1.xml" Id="R15ffa0a10f3b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4b3c0b9c1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ec6f794464d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9fd684bda4d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5c06800b244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3f853736e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b2fb9c13e48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f1c8fbadd45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193c891f5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KOLMO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4 310 358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Gjertrudmyr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