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e5aad8c6ab43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46a913f3d14686"/>
  </p:sldMasterIdLst>
  <p:sldIdLst>
    <p:sldId xmlns:r="http://schemas.openxmlformats.org/officeDocument/2006/relationships" id="256" r:id="R310f7ea107da4617"/>
    <p:sldId xmlns:r="http://schemas.openxmlformats.org/officeDocument/2006/relationships" id="257" r:id="R7941939022cf451a"/>
    <p:sldId xmlns:r="http://schemas.openxmlformats.org/officeDocument/2006/relationships" id="258" r:id="R944b8374fae547e5"/>
    <p:sldId xmlns:r="http://schemas.openxmlformats.org/officeDocument/2006/relationships" id="259" r:id="R78eefd441d3b4854"/>
    <p:sldId xmlns:r="http://schemas.openxmlformats.org/officeDocument/2006/relationships" id="260" r:id="Rc6480a71280f42bc"/>
    <p:sldId xmlns:r="http://schemas.openxmlformats.org/officeDocument/2006/relationships" id="261" r:id="R8e1e561005b04f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6a913f3d14686" /><Relationship Type="http://schemas.openxmlformats.org/officeDocument/2006/relationships/slide" Target="/ppt/slides/slide1.xml" Id="R310f7ea107da4617" /><Relationship Type="http://schemas.openxmlformats.org/officeDocument/2006/relationships/slide" Target="/ppt/slides/slide2.xml" Id="R7941939022cf451a" /><Relationship Type="http://schemas.openxmlformats.org/officeDocument/2006/relationships/slide" Target="/ppt/slides/slide3.xml" Id="R944b8374fae547e5" /><Relationship Type="http://schemas.openxmlformats.org/officeDocument/2006/relationships/slide" Target="/ppt/slides/slide4.xml" Id="R78eefd441d3b4854" /><Relationship Type="http://schemas.openxmlformats.org/officeDocument/2006/relationships/slide" Target="/ppt/slides/slide5.xml" Id="Rc6480a71280f42bc" /><Relationship Type="http://schemas.openxmlformats.org/officeDocument/2006/relationships/slide" Target="/ppt/slides/slide6.xml" Id="R8e1e561005b04f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677c9213da41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d73875bad4233" /><Relationship Type="http://schemas.openxmlformats.org/officeDocument/2006/relationships/theme" Target="/ppt/slideMasters/theme/theme1.xml" Id="R33d4796580fa46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0d73875bad42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4b717112c46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8a1147f2d4f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16aa192df4e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b79a41b774a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64489e4b641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89cc4e09741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Gjertrudmyr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989 111 361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KOLMO AS</a:t>
            </a:r>
          </a:p>
        </p:txBody>
      </p:sp>
    </p:spTree>
  </p:cSld>
  <p:clrMapOvr>
    <a:masterClrMapping xmlns:a="http://schemas.openxmlformats.org/drawingml/2006/main"/>
  </p:clrMapOvr>
</p:sld>
</file>