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8c77c2014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5dfef7cad4ab8"/>
  </p:sldMasterIdLst>
  <p:sldIdLst>
    <p:sldId xmlns:r="http://schemas.openxmlformats.org/officeDocument/2006/relationships" id="256" r:id="Reb492120cf3f4a44"/>
    <p:sldId xmlns:r="http://schemas.openxmlformats.org/officeDocument/2006/relationships" id="257" r:id="R5cce0f04aa144602"/>
    <p:sldId xmlns:r="http://schemas.openxmlformats.org/officeDocument/2006/relationships" id="258" r:id="R3ea6f956cd424ef0"/>
    <p:sldId xmlns:r="http://schemas.openxmlformats.org/officeDocument/2006/relationships" id="259" r:id="R442b4fe256544699"/>
    <p:sldId xmlns:r="http://schemas.openxmlformats.org/officeDocument/2006/relationships" id="260" r:id="R44fc8f6275c0471b"/>
    <p:sldId xmlns:r="http://schemas.openxmlformats.org/officeDocument/2006/relationships" id="261" r:id="Rf1c9695f82494b06"/>
    <p:sldId xmlns:r="http://schemas.openxmlformats.org/officeDocument/2006/relationships" id="262" r:id="R1332cebb0665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5dfef7cad4ab8" /><Relationship Type="http://schemas.openxmlformats.org/officeDocument/2006/relationships/slide" Target="/ppt/slides/slide1.xml" Id="Reb492120cf3f4a44" /><Relationship Type="http://schemas.openxmlformats.org/officeDocument/2006/relationships/slide" Target="/ppt/slides/slide2.xml" Id="R5cce0f04aa144602" /><Relationship Type="http://schemas.openxmlformats.org/officeDocument/2006/relationships/slide" Target="/ppt/slides/slide3.xml" Id="R3ea6f956cd424ef0" /><Relationship Type="http://schemas.openxmlformats.org/officeDocument/2006/relationships/slide" Target="/ppt/slides/slide4.xml" Id="R442b4fe256544699" /><Relationship Type="http://schemas.openxmlformats.org/officeDocument/2006/relationships/slide" Target="/ppt/slides/slide5.xml" Id="R44fc8f6275c0471b" /><Relationship Type="http://schemas.openxmlformats.org/officeDocument/2006/relationships/slide" Target="/ppt/slides/slide6.xml" Id="Rf1c9695f82494b06" /><Relationship Type="http://schemas.openxmlformats.org/officeDocument/2006/relationships/slide" Target="/ppt/slides/slide7.xml" Id="R1332cebb0665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d3c929ba9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6eb57e3f4cb8" /><Relationship Type="http://schemas.openxmlformats.org/officeDocument/2006/relationships/theme" Target="/ppt/slideMasters/theme/theme1.xml" Id="R669f44b01d43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16eb57e3f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5ac5da20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5485f9f8e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6f4eec33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c7050480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f20fe967b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dac22068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8fd9edc3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LAMPELAND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FLØTAKER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LAMPELAND INVEST AS</a:t>
            </a:r>
          </a:p>
        </p:txBody>
      </p:sp>
    </p:spTree>
  </p:cSld>
  <p:clrMapOvr>
    <a:masterClrMapping xmlns:a="http://schemas.openxmlformats.org/drawingml/2006/main"/>
  </p:clrMapOvr>
</p:sld>
</file>