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3a4290c13445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8803366e574bca"/>
  </p:sldMasterIdLst>
  <p:sldIdLst>
    <p:sldId xmlns:r="http://schemas.openxmlformats.org/officeDocument/2006/relationships" id="256" r:id="Rda5fe9046c964b9b"/>
    <p:sldId xmlns:r="http://schemas.openxmlformats.org/officeDocument/2006/relationships" id="257" r:id="Rcf02f701d4bc4de7"/>
    <p:sldId xmlns:r="http://schemas.openxmlformats.org/officeDocument/2006/relationships" id="258" r:id="R2981c3602ba0400e"/>
    <p:sldId xmlns:r="http://schemas.openxmlformats.org/officeDocument/2006/relationships" id="259" r:id="R1ea9e8c6404e47f9"/>
    <p:sldId xmlns:r="http://schemas.openxmlformats.org/officeDocument/2006/relationships" id="260" r:id="R0286c0abf55d443e"/>
    <p:sldId xmlns:r="http://schemas.openxmlformats.org/officeDocument/2006/relationships" id="261" r:id="R61622055ca03454f"/>
    <p:sldId xmlns:r="http://schemas.openxmlformats.org/officeDocument/2006/relationships" id="262" r:id="R05f4db45536b48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803366e574bca" /><Relationship Type="http://schemas.openxmlformats.org/officeDocument/2006/relationships/slide" Target="/ppt/slides/slide1.xml" Id="Rda5fe9046c964b9b" /><Relationship Type="http://schemas.openxmlformats.org/officeDocument/2006/relationships/slide" Target="/ppt/slides/slide2.xml" Id="Rcf02f701d4bc4de7" /><Relationship Type="http://schemas.openxmlformats.org/officeDocument/2006/relationships/slide" Target="/ppt/slides/slide3.xml" Id="R2981c3602ba0400e" /><Relationship Type="http://schemas.openxmlformats.org/officeDocument/2006/relationships/slide" Target="/ppt/slides/slide4.xml" Id="R1ea9e8c6404e47f9" /><Relationship Type="http://schemas.openxmlformats.org/officeDocument/2006/relationships/slide" Target="/ppt/slides/slide5.xml" Id="R0286c0abf55d443e" /><Relationship Type="http://schemas.openxmlformats.org/officeDocument/2006/relationships/slide" Target="/ppt/slides/slide6.xml" Id="R61622055ca03454f" /><Relationship Type="http://schemas.openxmlformats.org/officeDocument/2006/relationships/slide" Target="/ppt/slides/slide7.xml" Id="R05f4db45536b48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7525f5ac5a41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80be6cd0f41a1" /><Relationship Type="http://schemas.openxmlformats.org/officeDocument/2006/relationships/theme" Target="/ppt/slideMasters/theme/theme1.xml" Id="Rfd3eee078fb148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580be6cd0f41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a7fd3be30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3671cbc4b47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7cf822f0a41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7afc0983248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1e3fb58fb44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8f68d62554f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9c6a1a8a74d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BRUSTAD HOLDING AS ble etablert [år] og holder til i Bagn.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579 120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23 234 634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24 303 130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SVERRE BRUSTAD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SVERRE BRUSTAD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Erstadvegen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2930 Bagn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989 110 675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BRUSTAD HOLDING AS</a:t>
            </a:r>
          </a:p>
        </p:txBody>
      </p:sp>
    </p:spTree>
  </p:cSld>
  <p:clrMapOvr>
    <a:masterClrMapping xmlns:a="http://schemas.openxmlformats.org/drawingml/2006/main"/>
  </p:clrMapOvr>
</p:sld>
</file>