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8a05e0d51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c6e52680b4188"/>
  </p:sldMasterIdLst>
  <p:sldIdLst>
    <p:sldId xmlns:r="http://schemas.openxmlformats.org/officeDocument/2006/relationships" id="256" r:id="Rca9a4ef15c9a4720"/>
    <p:sldId xmlns:r="http://schemas.openxmlformats.org/officeDocument/2006/relationships" id="257" r:id="R6c0ab6146daf4c8d"/>
    <p:sldId xmlns:r="http://schemas.openxmlformats.org/officeDocument/2006/relationships" id="258" r:id="R57f9327fd73c4254"/>
    <p:sldId xmlns:r="http://schemas.openxmlformats.org/officeDocument/2006/relationships" id="259" r:id="R566a683ede724277"/>
    <p:sldId xmlns:r="http://schemas.openxmlformats.org/officeDocument/2006/relationships" id="260" r:id="Rd3e56b43d32a427b"/>
    <p:sldId xmlns:r="http://schemas.openxmlformats.org/officeDocument/2006/relationships" id="261" r:id="R56e16fa59ea44cde"/>
    <p:sldId xmlns:r="http://schemas.openxmlformats.org/officeDocument/2006/relationships" id="262" r:id="R28f73d8dfe1f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c6e52680b4188" /><Relationship Type="http://schemas.openxmlformats.org/officeDocument/2006/relationships/slide" Target="/ppt/slides/slide1.xml" Id="Rca9a4ef15c9a4720" /><Relationship Type="http://schemas.openxmlformats.org/officeDocument/2006/relationships/slide" Target="/ppt/slides/slide2.xml" Id="R6c0ab6146daf4c8d" /><Relationship Type="http://schemas.openxmlformats.org/officeDocument/2006/relationships/slide" Target="/ppt/slides/slide3.xml" Id="R57f9327fd73c4254" /><Relationship Type="http://schemas.openxmlformats.org/officeDocument/2006/relationships/slide" Target="/ppt/slides/slide4.xml" Id="R566a683ede724277" /><Relationship Type="http://schemas.openxmlformats.org/officeDocument/2006/relationships/slide" Target="/ppt/slides/slide5.xml" Id="Rd3e56b43d32a427b" /><Relationship Type="http://schemas.openxmlformats.org/officeDocument/2006/relationships/slide" Target="/ppt/slides/slide6.xml" Id="R56e16fa59ea44cde" /><Relationship Type="http://schemas.openxmlformats.org/officeDocument/2006/relationships/slide" Target="/ppt/slides/slide7.xml" Id="R28f73d8dfe1f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e3e7ca7c1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0ba1fb38b4eb1" /><Relationship Type="http://schemas.openxmlformats.org/officeDocument/2006/relationships/theme" Target="/ppt/slideMasters/theme/theme1.xml" Id="R743930e67af0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0ba1fb38b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b317cb96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a944f4eb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c1766004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d8684c51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c8243b26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57a1f079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23a0f252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SYNNØVE BERGE 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