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eb86019c4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84ec692c14bd6"/>
  </p:sldMasterIdLst>
  <p:sldIdLst>
    <p:sldId xmlns:r="http://schemas.openxmlformats.org/officeDocument/2006/relationships" id="256" r:id="R249e067573714cb8"/>
    <p:sldId xmlns:r="http://schemas.openxmlformats.org/officeDocument/2006/relationships" id="257" r:id="Rcc0136d7f9df4ee4"/>
    <p:sldId xmlns:r="http://schemas.openxmlformats.org/officeDocument/2006/relationships" id="258" r:id="Rb5ca44e5c9984f4d"/>
    <p:sldId xmlns:r="http://schemas.openxmlformats.org/officeDocument/2006/relationships" id="259" r:id="Ra4c9ee95f38f4ca5"/>
    <p:sldId xmlns:r="http://schemas.openxmlformats.org/officeDocument/2006/relationships" id="260" r:id="R3a7bcc39d85649b2"/>
    <p:sldId xmlns:r="http://schemas.openxmlformats.org/officeDocument/2006/relationships" id="261" r:id="Rd7070e5278fe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84ec692c14bd6" /><Relationship Type="http://schemas.openxmlformats.org/officeDocument/2006/relationships/slide" Target="/ppt/slides/slide1.xml" Id="R249e067573714cb8" /><Relationship Type="http://schemas.openxmlformats.org/officeDocument/2006/relationships/slide" Target="/ppt/slides/slide2.xml" Id="Rcc0136d7f9df4ee4" /><Relationship Type="http://schemas.openxmlformats.org/officeDocument/2006/relationships/slide" Target="/ppt/slides/slide3.xml" Id="Rb5ca44e5c9984f4d" /><Relationship Type="http://schemas.openxmlformats.org/officeDocument/2006/relationships/slide" Target="/ppt/slides/slide4.xml" Id="Ra4c9ee95f38f4ca5" /><Relationship Type="http://schemas.openxmlformats.org/officeDocument/2006/relationships/slide" Target="/ppt/slides/slide5.xml" Id="R3a7bcc39d85649b2" /><Relationship Type="http://schemas.openxmlformats.org/officeDocument/2006/relationships/slide" Target="/ppt/slides/slide6.xml" Id="Rd7070e5278fe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2be0feaf8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003daa2d446f7" /><Relationship Type="http://schemas.openxmlformats.org/officeDocument/2006/relationships/theme" Target="/ppt/slideMasters/theme/theme1.xml" Id="R01fc937fc369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003daa2d4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738b307dd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2c06486f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0f20447da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1571c6d88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af9c76d4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f195e1945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Liaheio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