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76d89b78abdd469c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755971f2936f4003"/>
  </p:sldMasterIdLst>
  <p:sldIdLst>
    <p:sldId xmlns:r="http://schemas.openxmlformats.org/officeDocument/2006/relationships" id="256" r:id="Rb08ec3be5b6d4c12"/>
    <p:sldId xmlns:r="http://schemas.openxmlformats.org/officeDocument/2006/relationships" id="257" r:id="R4fdf95f1c51a4491"/>
    <p:sldId xmlns:r="http://schemas.openxmlformats.org/officeDocument/2006/relationships" id="258" r:id="Ra6b7b75171f643bc"/>
    <p:sldId xmlns:r="http://schemas.openxmlformats.org/officeDocument/2006/relationships" id="259" r:id="R3a6c8f47372b480f"/>
    <p:sldId xmlns:r="http://schemas.openxmlformats.org/officeDocument/2006/relationships" id="260" r:id="R105794afc3ec416c"/>
    <p:sldId xmlns:r="http://schemas.openxmlformats.org/officeDocument/2006/relationships" id="261" r:id="Rb90974b8ba954c68"/>
    <p:sldId xmlns:r="http://schemas.openxmlformats.org/officeDocument/2006/relationships" id="262" r:id="R0935f4986fbe4432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755971f2936f4003" /><Relationship Type="http://schemas.openxmlformats.org/officeDocument/2006/relationships/slide" Target="/ppt/slides/slide1.xml" Id="Rb08ec3be5b6d4c12" /><Relationship Type="http://schemas.openxmlformats.org/officeDocument/2006/relationships/slide" Target="/ppt/slides/slide2.xml" Id="R4fdf95f1c51a4491" /><Relationship Type="http://schemas.openxmlformats.org/officeDocument/2006/relationships/slide" Target="/ppt/slides/slide3.xml" Id="Ra6b7b75171f643bc" /><Relationship Type="http://schemas.openxmlformats.org/officeDocument/2006/relationships/slide" Target="/ppt/slides/slide4.xml" Id="R3a6c8f47372b480f" /><Relationship Type="http://schemas.openxmlformats.org/officeDocument/2006/relationships/slide" Target="/ppt/slides/slide5.xml" Id="R105794afc3ec416c" /><Relationship Type="http://schemas.openxmlformats.org/officeDocument/2006/relationships/slide" Target="/ppt/slides/slide6.xml" Id="Rb90974b8ba954c68" /><Relationship Type="http://schemas.openxmlformats.org/officeDocument/2006/relationships/slide" Target="/ppt/slides/slide7.xml" Id="R0935f4986fbe4432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29b29592a94f4cca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a7516b01b6b4245" /><Relationship Type="http://schemas.openxmlformats.org/officeDocument/2006/relationships/theme" Target="/ppt/slideMasters/theme/theme1.xml" Id="R7a9a2b9aa3ca47c5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2a7516b01b6b4245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ae47fc2fe0b4e08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8fe0dd923c843fb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c1790b682634781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59812c8309e42cf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f3ceeef8cac4381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ac66b612d274f4c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ef2fd9ded9b43fe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KÅSHAGEN EIENDOM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KÅSHAGEN EIENDOM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KÅSHAGEN EIENDOM AS ble etablert [år] og holder til i Moelv.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KÅSHAGEN EIENDOM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KÅSHAGEN EIENDOM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KÅSHAGEN EIENDOM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−30 411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−30 398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6 217 092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7 451 151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KÅSHAGEN EIENDOM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JON KÅSHAGEN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KÅSHAGEN EIENDOM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Fløtlivegen 424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2390 Moelv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989 106 945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KÅSHAGEN EIENDOM AS</a:t>
            </a:r>
          </a:p>
        </p:txBody>
      </p:sp>
    </p:spTree>
  </p:cSld>
  <p:clrMapOvr>
    <a:masterClrMapping xmlns:a="http://schemas.openxmlformats.org/drawingml/2006/main"/>
  </p:clrMapOvr>
</p:sld>
</file>