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09b03e5ad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008ca66df450b"/>
  </p:sldMasterIdLst>
  <p:sldIdLst>
    <p:sldId xmlns:r="http://schemas.openxmlformats.org/officeDocument/2006/relationships" id="256" r:id="Rd8e25c61f6a54767"/>
    <p:sldId xmlns:r="http://schemas.openxmlformats.org/officeDocument/2006/relationships" id="257" r:id="R93ae9a4279114ad0"/>
    <p:sldId xmlns:r="http://schemas.openxmlformats.org/officeDocument/2006/relationships" id="258" r:id="R5056d567868b4b0c"/>
    <p:sldId xmlns:r="http://schemas.openxmlformats.org/officeDocument/2006/relationships" id="259" r:id="Ra7d35edea4214131"/>
    <p:sldId xmlns:r="http://schemas.openxmlformats.org/officeDocument/2006/relationships" id="260" r:id="Rd4e28d87c38a4a97"/>
    <p:sldId xmlns:r="http://schemas.openxmlformats.org/officeDocument/2006/relationships" id="261" r:id="R807e31b248014e1e"/>
    <p:sldId xmlns:r="http://schemas.openxmlformats.org/officeDocument/2006/relationships" id="262" r:id="R780a6ff4facb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008ca66df450b" /><Relationship Type="http://schemas.openxmlformats.org/officeDocument/2006/relationships/slide" Target="/ppt/slides/slide1.xml" Id="Rd8e25c61f6a54767" /><Relationship Type="http://schemas.openxmlformats.org/officeDocument/2006/relationships/slide" Target="/ppt/slides/slide2.xml" Id="R93ae9a4279114ad0" /><Relationship Type="http://schemas.openxmlformats.org/officeDocument/2006/relationships/slide" Target="/ppt/slides/slide3.xml" Id="R5056d567868b4b0c" /><Relationship Type="http://schemas.openxmlformats.org/officeDocument/2006/relationships/slide" Target="/ppt/slides/slide4.xml" Id="Ra7d35edea4214131" /><Relationship Type="http://schemas.openxmlformats.org/officeDocument/2006/relationships/slide" Target="/ppt/slides/slide5.xml" Id="Rd4e28d87c38a4a97" /><Relationship Type="http://schemas.openxmlformats.org/officeDocument/2006/relationships/slide" Target="/ppt/slides/slide6.xml" Id="R807e31b248014e1e" /><Relationship Type="http://schemas.openxmlformats.org/officeDocument/2006/relationships/slide" Target="/ppt/slides/slide7.xml" Id="R780a6ff4facb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490617d24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8015368294bd7" /><Relationship Type="http://schemas.openxmlformats.org/officeDocument/2006/relationships/theme" Target="/ppt/slideMasters/theme/theme1.xml" Id="Rad8f5af77923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08015368294b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f7d1e77fc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22dac0ec8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b9ed2353745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d53e67969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70a7f775a4a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f6279211742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cad7fb933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RHB HOLDING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BAKLUND ROLF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Damebyen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