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d418707b4549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d36953bf347b9"/>
  </p:sldMasterIdLst>
  <p:sldIdLst>
    <p:sldId xmlns:r="http://schemas.openxmlformats.org/officeDocument/2006/relationships" id="256" r:id="R5ea28de6f90c4f49"/>
    <p:sldId xmlns:r="http://schemas.openxmlformats.org/officeDocument/2006/relationships" id="257" r:id="R0c1a803b4f914ca6"/>
    <p:sldId xmlns:r="http://schemas.openxmlformats.org/officeDocument/2006/relationships" id="258" r:id="R3428297a7f8040c2"/>
    <p:sldId xmlns:r="http://schemas.openxmlformats.org/officeDocument/2006/relationships" id="259" r:id="R750f9323ba054f5b"/>
    <p:sldId xmlns:r="http://schemas.openxmlformats.org/officeDocument/2006/relationships" id="260" r:id="R2e87b7938f6d4919"/>
    <p:sldId xmlns:r="http://schemas.openxmlformats.org/officeDocument/2006/relationships" id="261" r:id="R8a070cd0f9ed4a66"/>
    <p:sldId xmlns:r="http://schemas.openxmlformats.org/officeDocument/2006/relationships" id="262" r:id="Re720e41ec74e46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d36953bf347b9" /><Relationship Type="http://schemas.openxmlformats.org/officeDocument/2006/relationships/slide" Target="/ppt/slides/slide1.xml" Id="R5ea28de6f90c4f49" /><Relationship Type="http://schemas.openxmlformats.org/officeDocument/2006/relationships/slide" Target="/ppt/slides/slide2.xml" Id="R0c1a803b4f914ca6" /><Relationship Type="http://schemas.openxmlformats.org/officeDocument/2006/relationships/slide" Target="/ppt/slides/slide3.xml" Id="R3428297a7f8040c2" /><Relationship Type="http://schemas.openxmlformats.org/officeDocument/2006/relationships/slide" Target="/ppt/slides/slide4.xml" Id="R750f9323ba054f5b" /><Relationship Type="http://schemas.openxmlformats.org/officeDocument/2006/relationships/slide" Target="/ppt/slides/slide5.xml" Id="R2e87b7938f6d4919" /><Relationship Type="http://schemas.openxmlformats.org/officeDocument/2006/relationships/slide" Target="/ppt/slides/slide6.xml" Id="R8a070cd0f9ed4a66" /><Relationship Type="http://schemas.openxmlformats.org/officeDocument/2006/relationships/slide" Target="/ppt/slides/slide7.xml" Id="Re720e41ec74e46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fe8dc64444c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e89d737a14319" /><Relationship Type="http://schemas.openxmlformats.org/officeDocument/2006/relationships/theme" Target="/ppt/slideMasters/theme/theme1.xml" Id="R6d284055ca4a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e89d737a1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28325380b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a86ed387f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70337275a41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461c8d6e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c67acae9b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8616f9eba4d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27fe66cd0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4 100 128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6 698 924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 HOLDING AS</a:t>
            </a:r>
          </a:p>
        </p:txBody>
      </p:sp>
    </p:spTree>
  </p:cSld>
  <p:clrMapOvr>
    <a:masterClrMapping xmlns:a="http://schemas.openxmlformats.org/drawingml/2006/main"/>
  </p:clrMapOvr>
</p:sld>
</file>