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9739198b9f41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a89d3b641e4a64"/>
  </p:sldMasterIdLst>
  <p:sldIdLst>
    <p:sldId xmlns:r="http://schemas.openxmlformats.org/officeDocument/2006/relationships" id="256" r:id="R31425289e1de4742"/>
    <p:sldId xmlns:r="http://schemas.openxmlformats.org/officeDocument/2006/relationships" id="257" r:id="R4e6f0b257c2e4f00"/>
    <p:sldId xmlns:r="http://schemas.openxmlformats.org/officeDocument/2006/relationships" id="258" r:id="Rd86391f5dd7149ec"/>
    <p:sldId xmlns:r="http://schemas.openxmlformats.org/officeDocument/2006/relationships" id="259" r:id="R2ab389fce22e4920"/>
    <p:sldId xmlns:r="http://schemas.openxmlformats.org/officeDocument/2006/relationships" id="260" r:id="Rb3d99859cd7a4662"/>
    <p:sldId xmlns:r="http://schemas.openxmlformats.org/officeDocument/2006/relationships" id="261" r:id="R4c39e82aa62643d6"/>
    <p:sldId xmlns:r="http://schemas.openxmlformats.org/officeDocument/2006/relationships" id="262" r:id="Rbc75f2db1c9143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89d3b641e4a64" /><Relationship Type="http://schemas.openxmlformats.org/officeDocument/2006/relationships/slide" Target="/ppt/slides/slide1.xml" Id="R31425289e1de4742" /><Relationship Type="http://schemas.openxmlformats.org/officeDocument/2006/relationships/slide" Target="/ppt/slides/slide2.xml" Id="R4e6f0b257c2e4f00" /><Relationship Type="http://schemas.openxmlformats.org/officeDocument/2006/relationships/slide" Target="/ppt/slides/slide3.xml" Id="Rd86391f5dd7149ec" /><Relationship Type="http://schemas.openxmlformats.org/officeDocument/2006/relationships/slide" Target="/ppt/slides/slide4.xml" Id="R2ab389fce22e4920" /><Relationship Type="http://schemas.openxmlformats.org/officeDocument/2006/relationships/slide" Target="/ppt/slides/slide5.xml" Id="Rb3d99859cd7a4662" /><Relationship Type="http://schemas.openxmlformats.org/officeDocument/2006/relationships/slide" Target="/ppt/slides/slide6.xml" Id="R4c39e82aa62643d6" /><Relationship Type="http://schemas.openxmlformats.org/officeDocument/2006/relationships/slide" Target="/ppt/slides/slide7.xml" Id="Rbc75f2db1c9143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b47b219a54e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c78685f824bfe" /><Relationship Type="http://schemas.openxmlformats.org/officeDocument/2006/relationships/theme" Target="/ppt/slideMasters/theme/theme1.xml" Id="R569cf685433e4e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5c78685f824b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e72c0ed8f48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4497cfc8249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221e8cb404b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c94c57ed441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90f148c3b45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8e54b54a243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3feb99467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BAGSTEVOLD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BAGSTEVOLD HOLDING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2 619 024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9 259 920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12 412 100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BERGER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Bagstevold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