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46b42b9fc549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c01517441746cd"/>
  </p:sldMasterIdLst>
  <p:sldIdLst>
    <p:sldId xmlns:r="http://schemas.openxmlformats.org/officeDocument/2006/relationships" id="256" r:id="Rb58319f5aee44958"/>
    <p:sldId xmlns:r="http://schemas.openxmlformats.org/officeDocument/2006/relationships" id="257" r:id="Re583cb9808634f49"/>
    <p:sldId xmlns:r="http://schemas.openxmlformats.org/officeDocument/2006/relationships" id="258" r:id="Rd60285c9e8fb4a8f"/>
    <p:sldId xmlns:r="http://schemas.openxmlformats.org/officeDocument/2006/relationships" id="259" r:id="R698a8ba3fd8d483c"/>
    <p:sldId xmlns:r="http://schemas.openxmlformats.org/officeDocument/2006/relationships" id="260" r:id="R9ed51bf5e5c049a3"/>
    <p:sldId xmlns:r="http://schemas.openxmlformats.org/officeDocument/2006/relationships" id="261" r:id="Rb4b3f82b37f94740"/>
    <p:sldId xmlns:r="http://schemas.openxmlformats.org/officeDocument/2006/relationships" id="262" r:id="R465da55b433748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c01517441746cd" /><Relationship Type="http://schemas.openxmlformats.org/officeDocument/2006/relationships/slide" Target="/ppt/slides/slide1.xml" Id="Rb58319f5aee44958" /><Relationship Type="http://schemas.openxmlformats.org/officeDocument/2006/relationships/slide" Target="/ppt/slides/slide2.xml" Id="Re583cb9808634f49" /><Relationship Type="http://schemas.openxmlformats.org/officeDocument/2006/relationships/slide" Target="/ppt/slides/slide3.xml" Id="Rd60285c9e8fb4a8f" /><Relationship Type="http://schemas.openxmlformats.org/officeDocument/2006/relationships/slide" Target="/ppt/slides/slide4.xml" Id="R698a8ba3fd8d483c" /><Relationship Type="http://schemas.openxmlformats.org/officeDocument/2006/relationships/slide" Target="/ppt/slides/slide5.xml" Id="R9ed51bf5e5c049a3" /><Relationship Type="http://schemas.openxmlformats.org/officeDocument/2006/relationships/slide" Target="/ppt/slides/slide6.xml" Id="Rb4b3f82b37f94740" /><Relationship Type="http://schemas.openxmlformats.org/officeDocument/2006/relationships/slide" Target="/ppt/slides/slide7.xml" Id="R465da55b433748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bdfe472a5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1eece2d014954" /><Relationship Type="http://schemas.openxmlformats.org/officeDocument/2006/relationships/theme" Target="/ppt/slideMasters/theme/theme1.xml" Id="R4d5414e9d85c46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1eece2d0149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4192623b04a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5e29354c143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7faa445a9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3e7275d6f4a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e2db4392840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4798c92f748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071daab0946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BOGAR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BOGAR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1 450 747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GARAAS TOM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Garaas, 17. mai 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3611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989 100 726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