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0afb49cacb74fa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49c8fd477c742d2"/>
  </p:sldMasterIdLst>
  <p:sldIdLst>
    <p:sldId xmlns:r="http://schemas.openxmlformats.org/officeDocument/2006/relationships" id="256" r:id="R5a4ede061c024183"/>
    <p:sldId xmlns:r="http://schemas.openxmlformats.org/officeDocument/2006/relationships" id="257" r:id="Rea293e5c496740f6"/>
    <p:sldId xmlns:r="http://schemas.openxmlformats.org/officeDocument/2006/relationships" id="258" r:id="R19d8b1b49f4a4011"/>
    <p:sldId xmlns:r="http://schemas.openxmlformats.org/officeDocument/2006/relationships" id="259" r:id="R4fe926a19c8349d9"/>
    <p:sldId xmlns:r="http://schemas.openxmlformats.org/officeDocument/2006/relationships" id="260" r:id="R3a1f2757ef904bc0"/>
    <p:sldId xmlns:r="http://schemas.openxmlformats.org/officeDocument/2006/relationships" id="261" r:id="R093b389818354c6b"/>
    <p:sldId xmlns:r="http://schemas.openxmlformats.org/officeDocument/2006/relationships" id="262" r:id="R385b7fdd295a48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9c8fd477c742d2" /><Relationship Type="http://schemas.openxmlformats.org/officeDocument/2006/relationships/slide" Target="/ppt/slides/slide1.xml" Id="R5a4ede061c024183" /><Relationship Type="http://schemas.openxmlformats.org/officeDocument/2006/relationships/slide" Target="/ppt/slides/slide2.xml" Id="Rea293e5c496740f6" /><Relationship Type="http://schemas.openxmlformats.org/officeDocument/2006/relationships/slide" Target="/ppt/slides/slide3.xml" Id="R19d8b1b49f4a4011" /><Relationship Type="http://schemas.openxmlformats.org/officeDocument/2006/relationships/slide" Target="/ppt/slides/slide4.xml" Id="R4fe926a19c8349d9" /><Relationship Type="http://schemas.openxmlformats.org/officeDocument/2006/relationships/slide" Target="/ppt/slides/slide5.xml" Id="R3a1f2757ef904bc0" /><Relationship Type="http://schemas.openxmlformats.org/officeDocument/2006/relationships/slide" Target="/ppt/slides/slide6.xml" Id="R093b389818354c6b" /><Relationship Type="http://schemas.openxmlformats.org/officeDocument/2006/relationships/slide" Target="/ppt/slides/slide7.xml" Id="R385b7fdd295a48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43a68d91b1459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aca41fade74d76" /><Relationship Type="http://schemas.openxmlformats.org/officeDocument/2006/relationships/theme" Target="/ppt/slideMasters/theme/theme1.xml" Id="R0320615c1d9e4ef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8aca41fade74d7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ed6f765c0a457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cd8d720000416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71e95bca16427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eb6b1e4d204f4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294f72c13e4eb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efb9d9283b4fe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8b250354494ad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JOVITO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JOVITO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JOVITO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JOVITO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JOVITO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JOVITO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−43 010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34 501 399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38 446 583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74 094 494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JOVITO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CATHRINE VINJE MURI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JOVITO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Smestads vei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989 099 949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JOVITO AS</a:t>
            </a:r>
          </a:p>
        </p:txBody>
      </p:sp>
    </p:spTree>
  </p:cSld>
  <p:clrMapOvr>
    <a:masterClrMapping xmlns:a="http://schemas.openxmlformats.org/drawingml/2006/main"/>
  </p:clrMapOvr>
</p:sld>
</file>