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b6820291b94c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873b5bc8de4e23"/>
  </p:sldMasterIdLst>
  <p:sldIdLst>
    <p:sldId xmlns:r="http://schemas.openxmlformats.org/officeDocument/2006/relationships" id="256" r:id="R1357737151a1484e"/>
    <p:sldId xmlns:r="http://schemas.openxmlformats.org/officeDocument/2006/relationships" id="257" r:id="R27c1c9a1dd024526"/>
    <p:sldId xmlns:r="http://schemas.openxmlformats.org/officeDocument/2006/relationships" id="258" r:id="R99b9549399b24604"/>
    <p:sldId xmlns:r="http://schemas.openxmlformats.org/officeDocument/2006/relationships" id="259" r:id="R66739bf1db314679"/>
    <p:sldId xmlns:r="http://schemas.openxmlformats.org/officeDocument/2006/relationships" id="260" r:id="R8e8b5f2d0a7e4909"/>
    <p:sldId xmlns:r="http://schemas.openxmlformats.org/officeDocument/2006/relationships" id="261" r:id="Rc44c850fb3d044aa"/>
    <p:sldId xmlns:r="http://schemas.openxmlformats.org/officeDocument/2006/relationships" id="262" r:id="Rd8c43ca56d4e45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73b5bc8de4e23" /><Relationship Type="http://schemas.openxmlformats.org/officeDocument/2006/relationships/slide" Target="/ppt/slides/slide1.xml" Id="R1357737151a1484e" /><Relationship Type="http://schemas.openxmlformats.org/officeDocument/2006/relationships/slide" Target="/ppt/slides/slide2.xml" Id="R27c1c9a1dd024526" /><Relationship Type="http://schemas.openxmlformats.org/officeDocument/2006/relationships/slide" Target="/ppt/slides/slide3.xml" Id="R99b9549399b24604" /><Relationship Type="http://schemas.openxmlformats.org/officeDocument/2006/relationships/slide" Target="/ppt/slides/slide4.xml" Id="R66739bf1db314679" /><Relationship Type="http://schemas.openxmlformats.org/officeDocument/2006/relationships/slide" Target="/ppt/slides/slide5.xml" Id="R8e8b5f2d0a7e4909" /><Relationship Type="http://schemas.openxmlformats.org/officeDocument/2006/relationships/slide" Target="/ppt/slides/slide6.xml" Id="Rc44c850fb3d044aa" /><Relationship Type="http://schemas.openxmlformats.org/officeDocument/2006/relationships/slide" Target="/ppt/slides/slide7.xml" Id="Rd8c43ca56d4e45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38397fcc984c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96625f9dd4757" /><Relationship Type="http://schemas.openxmlformats.org/officeDocument/2006/relationships/theme" Target="/ppt/slideMasters/theme/theme1.xml" Id="Rbf3f2de04b5742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396625f9dd47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95f27b8c24d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5a60d4e8e42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70e5503204b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dc6af763442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d9179ccb24a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a92fd99584c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93d3556394a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KLEVSUND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KLEVSUND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41 403 298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189 371 226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189 699 854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JOMAAS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15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