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16c2f183ba4a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c19ce3d7284af6"/>
  </p:sldMasterIdLst>
  <p:sldIdLst>
    <p:sldId xmlns:r="http://schemas.openxmlformats.org/officeDocument/2006/relationships" id="256" r:id="R6eee1e6c9f7b4cbc"/>
    <p:sldId xmlns:r="http://schemas.openxmlformats.org/officeDocument/2006/relationships" id="257" r:id="R75f8a22f251e4a70"/>
    <p:sldId xmlns:r="http://schemas.openxmlformats.org/officeDocument/2006/relationships" id="258" r:id="R7b2c7218246b46d1"/>
    <p:sldId xmlns:r="http://schemas.openxmlformats.org/officeDocument/2006/relationships" id="259" r:id="Rbde106fda1f349cd"/>
    <p:sldId xmlns:r="http://schemas.openxmlformats.org/officeDocument/2006/relationships" id="260" r:id="Rb8c02f4dae5a4da1"/>
    <p:sldId xmlns:r="http://schemas.openxmlformats.org/officeDocument/2006/relationships" id="261" r:id="Rff865149930640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c19ce3d7284af6" /><Relationship Type="http://schemas.openxmlformats.org/officeDocument/2006/relationships/slide" Target="/ppt/slides/slide1.xml" Id="R6eee1e6c9f7b4cbc" /><Relationship Type="http://schemas.openxmlformats.org/officeDocument/2006/relationships/slide" Target="/ppt/slides/slide2.xml" Id="R75f8a22f251e4a70" /><Relationship Type="http://schemas.openxmlformats.org/officeDocument/2006/relationships/slide" Target="/ppt/slides/slide3.xml" Id="R7b2c7218246b46d1" /><Relationship Type="http://schemas.openxmlformats.org/officeDocument/2006/relationships/slide" Target="/ppt/slides/slide4.xml" Id="Rbde106fda1f349cd" /><Relationship Type="http://schemas.openxmlformats.org/officeDocument/2006/relationships/slide" Target="/ppt/slides/slide5.xml" Id="Rb8c02f4dae5a4da1" /><Relationship Type="http://schemas.openxmlformats.org/officeDocument/2006/relationships/slide" Target="/ppt/slides/slide6.xml" Id="Rff865149930640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c083d335864f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0752c5b85445a" /><Relationship Type="http://schemas.openxmlformats.org/officeDocument/2006/relationships/theme" Target="/ppt/slideMasters/theme/theme1.xml" Id="R951ef5c12a144f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50752c5b8544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37e00bf974d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0376eb23f4e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9db1b5bdf41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1bb1931f94f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38ebb57ea46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939810f2e47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KLEVSUND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Løvenskiolds vei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15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989 099 892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