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b143cd3e6941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91de09586f462a"/>
  </p:sldMasterIdLst>
  <p:sldIdLst>
    <p:sldId xmlns:r="http://schemas.openxmlformats.org/officeDocument/2006/relationships" id="256" r:id="R26c3c1ad63234505"/>
    <p:sldId xmlns:r="http://schemas.openxmlformats.org/officeDocument/2006/relationships" id="257" r:id="Re977e15a23b1437f"/>
    <p:sldId xmlns:r="http://schemas.openxmlformats.org/officeDocument/2006/relationships" id="258" r:id="R271b258605e140a6"/>
    <p:sldId xmlns:r="http://schemas.openxmlformats.org/officeDocument/2006/relationships" id="259" r:id="R43ac7db8cd2e4476"/>
    <p:sldId xmlns:r="http://schemas.openxmlformats.org/officeDocument/2006/relationships" id="260" r:id="Rca741d79af8b4c09"/>
    <p:sldId xmlns:r="http://schemas.openxmlformats.org/officeDocument/2006/relationships" id="261" r:id="Rc423c27ea096441c"/>
    <p:sldId xmlns:r="http://schemas.openxmlformats.org/officeDocument/2006/relationships" id="262" r:id="R9353e9e8092c43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1de09586f462a" /><Relationship Type="http://schemas.openxmlformats.org/officeDocument/2006/relationships/slide" Target="/ppt/slides/slide1.xml" Id="R26c3c1ad63234505" /><Relationship Type="http://schemas.openxmlformats.org/officeDocument/2006/relationships/slide" Target="/ppt/slides/slide2.xml" Id="Re977e15a23b1437f" /><Relationship Type="http://schemas.openxmlformats.org/officeDocument/2006/relationships/slide" Target="/ppt/slides/slide3.xml" Id="R271b258605e140a6" /><Relationship Type="http://schemas.openxmlformats.org/officeDocument/2006/relationships/slide" Target="/ppt/slides/slide4.xml" Id="R43ac7db8cd2e4476" /><Relationship Type="http://schemas.openxmlformats.org/officeDocument/2006/relationships/slide" Target="/ppt/slides/slide5.xml" Id="Rca741d79af8b4c09" /><Relationship Type="http://schemas.openxmlformats.org/officeDocument/2006/relationships/slide" Target="/ppt/slides/slide6.xml" Id="Rc423c27ea096441c" /><Relationship Type="http://schemas.openxmlformats.org/officeDocument/2006/relationships/slide" Target="/ppt/slides/slide7.xml" Id="R9353e9e8092c43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55658712444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f1afcf815421b" /><Relationship Type="http://schemas.openxmlformats.org/officeDocument/2006/relationships/theme" Target="/ppt/slideMasters/theme/theme1.xml" Id="Rbfad7c23adaf42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3f1afcf81542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a45204aae48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7825ad9b945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013efbc1d40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00f074f5246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4a01a82124f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20088011247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80a9b24c54b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JOVIEN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JOVIEN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40 855 312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101 460 613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114 241 826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VINJE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Marius Vinje, Kringsjåvegen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83 32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marius.vinje@vinje.no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