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50e89b67e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7d57e0be4e4119"/>
  </p:sldMasterIdLst>
  <p:sldIdLst>
    <p:sldId xmlns:r="http://schemas.openxmlformats.org/officeDocument/2006/relationships" id="256" r:id="Rbaa542f88c814930"/>
    <p:sldId xmlns:r="http://schemas.openxmlformats.org/officeDocument/2006/relationships" id="257" r:id="R699a3e7528754896"/>
    <p:sldId xmlns:r="http://schemas.openxmlformats.org/officeDocument/2006/relationships" id="258" r:id="Rf56a1f16b4904859"/>
    <p:sldId xmlns:r="http://schemas.openxmlformats.org/officeDocument/2006/relationships" id="259" r:id="R690a3649463643fc"/>
    <p:sldId xmlns:r="http://schemas.openxmlformats.org/officeDocument/2006/relationships" id="260" r:id="R9886a33dddbb4a9a"/>
    <p:sldId xmlns:r="http://schemas.openxmlformats.org/officeDocument/2006/relationships" id="261" r:id="Rc7eb539897034ab0"/>
    <p:sldId xmlns:r="http://schemas.openxmlformats.org/officeDocument/2006/relationships" id="262" r:id="Rfa5a4b1b60bd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d57e0be4e4119" /><Relationship Type="http://schemas.openxmlformats.org/officeDocument/2006/relationships/slide" Target="/ppt/slides/slide1.xml" Id="Rbaa542f88c814930" /><Relationship Type="http://schemas.openxmlformats.org/officeDocument/2006/relationships/slide" Target="/ppt/slides/slide2.xml" Id="R699a3e7528754896" /><Relationship Type="http://schemas.openxmlformats.org/officeDocument/2006/relationships/slide" Target="/ppt/slides/slide3.xml" Id="Rf56a1f16b4904859" /><Relationship Type="http://schemas.openxmlformats.org/officeDocument/2006/relationships/slide" Target="/ppt/slides/slide4.xml" Id="R690a3649463643fc" /><Relationship Type="http://schemas.openxmlformats.org/officeDocument/2006/relationships/slide" Target="/ppt/slides/slide5.xml" Id="R9886a33dddbb4a9a" /><Relationship Type="http://schemas.openxmlformats.org/officeDocument/2006/relationships/slide" Target="/ppt/slides/slide6.xml" Id="Rc7eb539897034ab0" /><Relationship Type="http://schemas.openxmlformats.org/officeDocument/2006/relationships/slide" Target="/ppt/slides/slide7.xml" Id="Rfa5a4b1b60bd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f92dffee5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42d48e28f47d6" /><Relationship Type="http://schemas.openxmlformats.org/officeDocument/2006/relationships/theme" Target="/ppt/slideMasters/theme/theme1.xml" Id="Rf1241c11247645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42d48e28f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8ae71a80d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71a515b5c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3fb1831da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b47288de45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260ed30824f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b1784b1c240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7e3cda32f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GALLEON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885 082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−11 510 730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9 039 686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HÅRSTAD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NYGÅRD HÅRSTAD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Tryggvasons gate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GALLEON AS</a:t>
            </a:r>
          </a:p>
        </p:txBody>
      </p:sp>
    </p:spTree>
  </p:cSld>
  <p:clrMapOvr>
    <a:masterClrMapping xmlns:a="http://schemas.openxmlformats.org/drawingml/2006/main"/>
  </p:clrMapOvr>
</p:sld>
</file>