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68b1f338e45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d840e5db5247af"/>
  </p:sldMasterIdLst>
  <p:sldIdLst>
    <p:sldId xmlns:r="http://schemas.openxmlformats.org/officeDocument/2006/relationships" id="256" r:id="R3b4b44f34eb64716"/>
    <p:sldId xmlns:r="http://schemas.openxmlformats.org/officeDocument/2006/relationships" id="257" r:id="Rd26867fe96514b70"/>
    <p:sldId xmlns:r="http://schemas.openxmlformats.org/officeDocument/2006/relationships" id="258" r:id="R61783acdf95a44c7"/>
    <p:sldId xmlns:r="http://schemas.openxmlformats.org/officeDocument/2006/relationships" id="259" r:id="R58db7bdc6322435c"/>
    <p:sldId xmlns:r="http://schemas.openxmlformats.org/officeDocument/2006/relationships" id="260" r:id="R68d6f0c60ec247c8"/>
    <p:sldId xmlns:r="http://schemas.openxmlformats.org/officeDocument/2006/relationships" id="261" r:id="R18551e8dc0e24223"/>
    <p:sldId xmlns:r="http://schemas.openxmlformats.org/officeDocument/2006/relationships" id="262" r:id="R934f8aa02b88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840e5db5247af" /><Relationship Type="http://schemas.openxmlformats.org/officeDocument/2006/relationships/slide" Target="/ppt/slides/slide1.xml" Id="R3b4b44f34eb64716" /><Relationship Type="http://schemas.openxmlformats.org/officeDocument/2006/relationships/slide" Target="/ppt/slides/slide2.xml" Id="Rd26867fe96514b70" /><Relationship Type="http://schemas.openxmlformats.org/officeDocument/2006/relationships/slide" Target="/ppt/slides/slide3.xml" Id="R61783acdf95a44c7" /><Relationship Type="http://schemas.openxmlformats.org/officeDocument/2006/relationships/slide" Target="/ppt/slides/slide4.xml" Id="R58db7bdc6322435c" /><Relationship Type="http://schemas.openxmlformats.org/officeDocument/2006/relationships/slide" Target="/ppt/slides/slide5.xml" Id="R68d6f0c60ec247c8" /><Relationship Type="http://schemas.openxmlformats.org/officeDocument/2006/relationships/slide" Target="/ppt/slides/slide6.xml" Id="R18551e8dc0e24223" /><Relationship Type="http://schemas.openxmlformats.org/officeDocument/2006/relationships/slide" Target="/ppt/slides/slide7.xml" Id="R934f8aa02b88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78615aa7c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37a70698f48cc" /><Relationship Type="http://schemas.openxmlformats.org/officeDocument/2006/relationships/theme" Target="/ppt/slideMasters/theme/theme1.xml" Id="Rf2c0c2f13893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37a70698f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2f56e15c444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119e06e93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a4362c25f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24e9cf8f8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a8988389a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a02d31bf441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595d865ad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MADSSEN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2 342 004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2 362 283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TROND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mmadssen@online.no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MADSSEN INVEST AS</a:t>
            </a:r>
          </a:p>
        </p:txBody>
      </p:sp>
    </p:spTree>
  </p:cSld>
  <p:clrMapOvr>
    <a:masterClrMapping xmlns:a="http://schemas.openxmlformats.org/drawingml/2006/main"/>
  </p:clrMapOvr>
</p:sld>
</file>