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b6f948755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882a280034b18"/>
  </p:sldMasterIdLst>
  <p:sldIdLst>
    <p:sldId xmlns:r="http://schemas.openxmlformats.org/officeDocument/2006/relationships" id="256" r:id="Rf802924094b944cb"/>
    <p:sldId xmlns:r="http://schemas.openxmlformats.org/officeDocument/2006/relationships" id="257" r:id="R8b7a1a379c464ef0"/>
    <p:sldId xmlns:r="http://schemas.openxmlformats.org/officeDocument/2006/relationships" id="258" r:id="R675e2dbc18e14d15"/>
    <p:sldId xmlns:r="http://schemas.openxmlformats.org/officeDocument/2006/relationships" id="259" r:id="R100ad4892ec94515"/>
    <p:sldId xmlns:r="http://schemas.openxmlformats.org/officeDocument/2006/relationships" id="260" r:id="Rb9e1cf8cb8a34bbf"/>
    <p:sldId xmlns:r="http://schemas.openxmlformats.org/officeDocument/2006/relationships" id="261" r:id="R02bccc8f7387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882a280034b18" /><Relationship Type="http://schemas.openxmlformats.org/officeDocument/2006/relationships/slide" Target="/ppt/slides/slide1.xml" Id="Rf802924094b944cb" /><Relationship Type="http://schemas.openxmlformats.org/officeDocument/2006/relationships/slide" Target="/ppt/slides/slide2.xml" Id="R8b7a1a379c464ef0" /><Relationship Type="http://schemas.openxmlformats.org/officeDocument/2006/relationships/slide" Target="/ppt/slides/slide3.xml" Id="R675e2dbc18e14d15" /><Relationship Type="http://schemas.openxmlformats.org/officeDocument/2006/relationships/slide" Target="/ppt/slides/slide4.xml" Id="R100ad4892ec94515" /><Relationship Type="http://schemas.openxmlformats.org/officeDocument/2006/relationships/slide" Target="/ppt/slides/slide5.xml" Id="Rb9e1cf8cb8a34bbf" /><Relationship Type="http://schemas.openxmlformats.org/officeDocument/2006/relationships/slide" Target="/ppt/slides/slide6.xml" Id="R02bccc8f7387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ce4e5c14f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4c8ea8ad346ba" /><Relationship Type="http://schemas.openxmlformats.org/officeDocument/2006/relationships/theme" Target="/ppt/slideMasters/theme/theme1.xml" Id="R26889d652b81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4c8ea8ad3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0af98edc8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38d360fc1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9c752c7d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c14278c5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1cadcc8e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c0f9c00eb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