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1e29269c73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e3b690aefb426e"/>
  </p:sldMasterIdLst>
  <p:sldIdLst>
    <p:sldId xmlns:r="http://schemas.openxmlformats.org/officeDocument/2006/relationships" id="256" r:id="Rbaa34f7ae3f44f37"/>
    <p:sldId xmlns:r="http://schemas.openxmlformats.org/officeDocument/2006/relationships" id="257" r:id="Rac0cd14ea0744117"/>
    <p:sldId xmlns:r="http://schemas.openxmlformats.org/officeDocument/2006/relationships" id="258" r:id="R7b95a2a327184c5b"/>
    <p:sldId xmlns:r="http://schemas.openxmlformats.org/officeDocument/2006/relationships" id="259" r:id="R6c48ca1551904e52"/>
    <p:sldId xmlns:r="http://schemas.openxmlformats.org/officeDocument/2006/relationships" id="260" r:id="Rdebd86c6ce7c4c25"/>
    <p:sldId xmlns:r="http://schemas.openxmlformats.org/officeDocument/2006/relationships" id="261" r:id="R96908c36e4894301"/>
    <p:sldId xmlns:r="http://schemas.openxmlformats.org/officeDocument/2006/relationships" id="262" r:id="R23bddd69924146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3b690aefb426e" /><Relationship Type="http://schemas.openxmlformats.org/officeDocument/2006/relationships/slide" Target="/ppt/slides/slide1.xml" Id="Rbaa34f7ae3f44f37" /><Relationship Type="http://schemas.openxmlformats.org/officeDocument/2006/relationships/slide" Target="/ppt/slides/slide2.xml" Id="Rac0cd14ea0744117" /><Relationship Type="http://schemas.openxmlformats.org/officeDocument/2006/relationships/slide" Target="/ppt/slides/slide3.xml" Id="R7b95a2a327184c5b" /><Relationship Type="http://schemas.openxmlformats.org/officeDocument/2006/relationships/slide" Target="/ppt/slides/slide4.xml" Id="R6c48ca1551904e52" /><Relationship Type="http://schemas.openxmlformats.org/officeDocument/2006/relationships/slide" Target="/ppt/slides/slide5.xml" Id="Rdebd86c6ce7c4c25" /><Relationship Type="http://schemas.openxmlformats.org/officeDocument/2006/relationships/slide" Target="/ppt/slides/slide6.xml" Id="R96908c36e4894301" /><Relationship Type="http://schemas.openxmlformats.org/officeDocument/2006/relationships/slide" Target="/ppt/slides/slide7.xml" Id="R23bddd69924146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a94ddb93b5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41ee6bc224715" /><Relationship Type="http://schemas.openxmlformats.org/officeDocument/2006/relationships/theme" Target="/ppt/slideMasters/theme/theme1.xml" Id="Re8d0d3951d9648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941ee6bc22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9f6c7691c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37e524d7f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a555ebfea4c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91a5853c14e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91e4c95044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dc260f04241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630fbe2d745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SBHI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SBHI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−339 354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10 739 483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77 438 802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77 491 939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HAVRE IVERSEN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BIRGITHE MARIANNE HAVRE IVERSEN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HAVRE IVERSEN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HAVRE IVERSEN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BIRGITHE MARIANNE HAVRE IVERSEN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HAVRE IVERSEN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Fortunen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SBHI INVEST AS</a:t>
            </a:r>
          </a:p>
        </p:txBody>
      </p:sp>
    </p:spTree>
  </p:cSld>
  <p:clrMapOvr>
    <a:masterClrMapping xmlns:a="http://schemas.openxmlformats.org/drawingml/2006/main"/>
  </p:clrMapOvr>
</p:sld>
</file>