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ff5fa7b22f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3dfd9f6039440f"/>
  </p:sldMasterIdLst>
  <p:sldIdLst>
    <p:sldId xmlns:r="http://schemas.openxmlformats.org/officeDocument/2006/relationships" id="256" r:id="Ra21746735e054d00"/>
    <p:sldId xmlns:r="http://schemas.openxmlformats.org/officeDocument/2006/relationships" id="257" r:id="R4d073c28521243cd"/>
    <p:sldId xmlns:r="http://schemas.openxmlformats.org/officeDocument/2006/relationships" id="258" r:id="R193152811c3b4103"/>
    <p:sldId xmlns:r="http://schemas.openxmlformats.org/officeDocument/2006/relationships" id="259" r:id="Rb32f655957854c5a"/>
    <p:sldId xmlns:r="http://schemas.openxmlformats.org/officeDocument/2006/relationships" id="260" r:id="R16085c4f2d474921"/>
    <p:sldId xmlns:r="http://schemas.openxmlformats.org/officeDocument/2006/relationships" id="261" r:id="R9829512ec9794311"/>
    <p:sldId xmlns:r="http://schemas.openxmlformats.org/officeDocument/2006/relationships" id="262" r:id="R2b686f91dc0e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3dfd9f6039440f" /><Relationship Type="http://schemas.openxmlformats.org/officeDocument/2006/relationships/slide" Target="/ppt/slides/slide1.xml" Id="Ra21746735e054d00" /><Relationship Type="http://schemas.openxmlformats.org/officeDocument/2006/relationships/slide" Target="/ppt/slides/slide2.xml" Id="R4d073c28521243cd" /><Relationship Type="http://schemas.openxmlformats.org/officeDocument/2006/relationships/slide" Target="/ppt/slides/slide3.xml" Id="R193152811c3b4103" /><Relationship Type="http://schemas.openxmlformats.org/officeDocument/2006/relationships/slide" Target="/ppt/slides/slide4.xml" Id="Rb32f655957854c5a" /><Relationship Type="http://schemas.openxmlformats.org/officeDocument/2006/relationships/slide" Target="/ppt/slides/slide5.xml" Id="R16085c4f2d474921" /><Relationship Type="http://schemas.openxmlformats.org/officeDocument/2006/relationships/slide" Target="/ppt/slides/slide6.xml" Id="R9829512ec9794311" /><Relationship Type="http://schemas.openxmlformats.org/officeDocument/2006/relationships/slide" Target="/ppt/slides/slide7.xml" Id="R2b686f91dc0e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cb3393a64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8d152814f480a" /><Relationship Type="http://schemas.openxmlformats.org/officeDocument/2006/relationships/theme" Target="/ppt/slideMasters/theme/theme1.xml" Id="Rc1805e3bcf84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8d152814f48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ac4552f674b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e31d42bc24c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f1bf2f7d649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cd290964245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7528ef6a84d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82dfd51bd4e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9370d5ce147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OJAF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OJAF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863 382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14 772 144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14 954 501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JACOB FIGENBAUM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52 16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af@jhr.as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989 092 073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