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6974f8ce7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7a57e5a8f474b"/>
  </p:sldMasterIdLst>
  <p:sldIdLst>
    <p:sldId xmlns:r="http://schemas.openxmlformats.org/officeDocument/2006/relationships" id="256" r:id="Rbe80446b8af94c60"/>
    <p:sldId xmlns:r="http://schemas.openxmlformats.org/officeDocument/2006/relationships" id="257" r:id="R9253af3995ed4ca5"/>
    <p:sldId xmlns:r="http://schemas.openxmlformats.org/officeDocument/2006/relationships" id="258" r:id="Rcaa675fa8da546b3"/>
    <p:sldId xmlns:r="http://schemas.openxmlformats.org/officeDocument/2006/relationships" id="259" r:id="R5ee251aeed9b47de"/>
    <p:sldId xmlns:r="http://schemas.openxmlformats.org/officeDocument/2006/relationships" id="260" r:id="R86382a2a41764f4b"/>
    <p:sldId xmlns:r="http://schemas.openxmlformats.org/officeDocument/2006/relationships" id="261" r:id="R0bfd6cf4ffdf4c59"/>
    <p:sldId xmlns:r="http://schemas.openxmlformats.org/officeDocument/2006/relationships" id="262" r:id="R2e1946484a70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7a57e5a8f474b" /><Relationship Type="http://schemas.openxmlformats.org/officeDocument/2006/relationships/slide" Target="/ppt/slides/slide1.xml" Id="Rbe80446b8af94c60" /><Relationship Type="http://schemas.openxmlformats.org/officeDocument/2006/relationships/slide" Target="/ppt/slides/slide2.xml" Id="R9253af3995ed4ca5" /><Relationship Type="http://schemas.openxmlformats.org/officeDocument/2006/relationships/slide" Target="/ppt/slides/slide3.xml" Id="Rcaa675fa8da546b3" /><Relationship Type="http://schemas.openxmlformats.org/officeDocument/2006/relationships/slide" Target="/ppt/slides/slide4.xml" Id="R5ee251aeed9b47de" /><Relationship Type="http://schemas.openxmlformats.org/officeDocument/2006/relationships/slide" Target="/ppt/slides/slide5.xml" Id="R86382a2a41764f4b" /><Relationship Type="http://schemas.openxmlformats.org/officeDocument/2006/relationships/slide" Target="/ppt/slides/slide6.xml" Id="R0bfd6cf4ffdf4c59" /><Relationship Type="http://schemas.openxmlformats.org/officeDocument/2006/relationships/slide" Target="/ppt/slides/slide7.xml" Id="R2e1946484a70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b11474958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719d758d4070" /><Relationship Type="http://schemas.openxmlformats.org/officeDocument/2006/relationships/theme" Target="/ppt/slideMasters/theme/theme1.xml" Id="Ra24d67b906d9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b719d758d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237df512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0fd31a794b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5862d134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27f93dabb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1556cc6c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fe4f4ebc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b5a2907c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