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da04defb8440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3b55dceca64e32"/>
  </p:sldMasterIdLst>
  <p:sldIdLst>
    <p:sldId xmlns:r="http://schemas.openxmlformats.org/officeDocument/2006/relationships" id="256" r:id="R3d63f983924f4a4e"/>
    <p:sldId xmlns:r="http://schemas.openxmlformats.org/officeDocument/2006/relationships" id="257" r:id="R8d72cfd5e1ca47b5"/>
    <p:sldId xmlns:r="http://schemas.openxmlformats.org/officeDocument/2006/relationships" id="258" r:id="R416e02c6879c4040"/>
    <p:sldId xmlns:r="http://schemas.openxmlformats.org/officeDocument/2006/relationships" id="259" r:id="R925e7cea78e843d4"/>
    <p:sldId xmlns:r="http://schemas.openxmlformats.org/officeDocument/2006/relationships" id="260" r:id="Rc4df5cc12a984ac1"/>
    <p:sldId xmlns:r="http://schemas.openxmlformats.org/officeDocument/2006/relationships" id="261" r:id="R1c132712a4de4e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3b55dceca64e32" /><Relationship Type="http://schemas.openxmlformats.org/officeDocument/2006/relationships/slide" Target="/ppt/slides/slide1.xml" Id="R3d63f983924f4a4e" /><Relationship Type="http://schemas.openxmlformats.org/officeDocument/2006/relationships/slide" Target="/ppt/slides/slide2.xml" Id="R8d72cfd5e1ca47b5" /><Relationship Type="http://schemas.openxmlformats.org/officeDocument/2006/relationships/slide" Target="/ppt/slides/slide3.xml" Id="R416e02c6879c4040" /><Relationship Type="http://schemas.openxmlformats.org/officeDocument/2006/relationships/slide" Target="/ppt/slides/slide4.xml" Id="R925e7cea78e843d4" /><Relationship Type="http://schemas.openxmlformats.org/officeDocument/2006/relationships/slide" Target="/ppt/slides/slide5.xml" Id="Rc4df5cc12a984ac1" /><Relationship Type="http://schemas.openxmlformats.org/officeDocument/2006/relationships/slide" Target="/ppt/slides/slide6.xml" Id="R1c132712a4de4e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f50df0f9a34a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0acfe839e4820" /><Relationship Type="http://schemas.openxmlformats.org/officeDocument/2006/relationships/theme" Target="/ppt/slideMasters/theme/theme1.xml" Id="Rad6ff5bbc37344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80acfe839e48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a75fc214649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75565869740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56a7e97874d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7f3df4a4446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f8d466d3743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8b7548ff042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Willy Helleland, Søra Skorpeneset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5350 Brattholmen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989 091 069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