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043d39dd674f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de16ca059c426d"/>
  </p:sldMasterIdLst>
  <p:sldIdLst>
    <p:sldId xmlns:r="http://schemas.openxmlformats.org/officeDocument/2006/relationships" id="256" r:id="R6339f1f1304e49a5"/>
    <p:sldId xmlns:r="http://schemas.openxmlformats.org/officeDocument/2006/relationships" id="257" r:id="R7d1f18387e624e84"/>
    <p:sldId xmlns:r="http://schemas.openxmlformats.org/officeDocument/2006/relationships" id="258" r:id="R1891adec90054ab4"/>
    <p:sldId xmlns:r="http://schemas.openxmlformats.org/officeDocument/2006/relationships" id="259" r:id="R7245b40c33924736"/>
    <p:sldId xmlns:r="http://schemas.openxmlformats.org/officeDocument/2006/relationships" id="260" r:id="Rba6f1e06fb89454b"/>
    <p:sldId xmlns:r="http://schemas.openxmlformats.org/officeDocument/2006/relationships" id="261" r:id="R24ad726802b24ea0"/>
    <p:sldId xmlns:r="http://schemas.openxmlformats.org/officeDocument/2006/relationships" id="262" r:id="R8bdd6dc3c1aa40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de16ca059c426d" /><Relationship Type="http://schemas.openxmlformats.org/officeDocument/2006/relationships/slide" Target="/ppt/slides/slide1.xml" Id="R6339f1f1304e49a5" /><Relationship Type="http://schemas.openxmlformats.org/officeDocument/2006/relationships/slide" Target="/ppt/slides/slide2.xml" Id="R7d1f18387e624e84" /><Relationship Type="http://schemas.openxmlformats.org/officeDocument/2006/relationships/slide" Target="/ppt/slides/slide3.xml" Id="R1891adec90054ab4" /><Relationship Type="http://schemas.openxmlformats.org/officeDocument/2006/relationships/slide" Target="/ppt/slides/slide4.xml" Id="R7245b40c33924736" /><Relationship Type="http://schemas.openxmlformats.org/officeDocument/2006/relationships/slide" Target="/ppt/slides/slide5.xml" Id="Rba6f1e06fb89454b" /><Relationship Type="http://schemas.openxmlformats.org/officeDocument/2006/relationships/slide" Target="/ppt/slides/slide6.xml" Id="R24ad726802b24ea0" /><Relationship Type="http://schemas.openxmlformats.org/officeDocument/2006/relationships/slide" Target="/ppt/slides/slide7.xml" Id="R8bdd6dc3c1aa40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e3c50a3d2743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3861d8d5748d7" /><Relationship Type="http://schemas.openxmlformats.org/officeDocument/2006/relationships/theme" Target="/ppt/slideMasters/theme/theme1.xml" Id="R02322b21d3b744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83861d8d5748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9cbedfa014a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fda31f95941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df07af08442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8b53455c247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2398f273b48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931ec6cad4e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72000fb2c4d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SIMAID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SIMAID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−148 096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1 039 589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5 120 260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6 880 092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THORGEIR HARSEM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Thorgeir Harsem, Rosenkrantz vei 19A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989 090 771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SIMAID AS</a:t>
            </a:r>
          </a:p>
        </p:txBody>
      </p:sp>
    </p:spTree>
  </p:cSld>
  <p:clrMapOvr>
    <a:masterClrMapping xmlns:a="http://schemas.openxmlformats.org/drawingml/2006/main"/>
  </p:clrMapOvr>
</p:sld>
</file>