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e706ffad754e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f60f728e294a5d"/>
  </p:sldMasterIdLst>
  <p:sldIdLst>
    <p:sldId xmlns:r="http://schemas.openxmlformats.org/officeDocument/2006/relationships" id="256" r:id="Ra4a33915de70426c"/>
    <p:sldId xmlns:r="http://schemas.openxmlformats.org/officeDocument/2006/relationships" id="257" r:id="Ra05ab658693f46c9"/>
    <p:sldId xmlns:r="http://schemas.openxmlformats.org/officeDocument/2006/relationships" id="258" r:id="Rd9e70c457d224d10"/>
    <p:sldId xmlns:r="http://schemas.openxmlformats.org/officeDocument/2006/relationships" id="259" r:id="Rc6674c0140a847f9"/>
    <p:sldId xmlns:r="http://schemas.openxmlformats.org/officeDocument/2006/relationships" id="260" r:id="Rb248902ee0944398"/>
    <p:sldId xmlns:r="http://schemas.openxmlformats.org/officeDocument/2006/relationships" id="261" r:id="R172bab23ffaa42f3"/>
    <p:sldId xmlns:r="http://schemas.openxmlformats.org/officeDocument/2006/relationships" id="262" r:id="R6c636a89988c4e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f60f728e294a5d" /><Relationship Type="http://schemas.openxmlformats.org/officeDocument/2006/relationships/slide" Target="/ppt/slides/slide1.xml" Id="Ra4a33915de70426c" /><Relationship Type="http://schemas.openxmlformats.org/officeDocument/2006/relationships/slide" Target="/ppt/slides/slide2.xml" Id="Ra05ab658693f46c9" /><Relationship Type="http://schemas.openxmlformats.org/officeDocument/2006/relationships/slide" Target="/ppt/slides/slide3.xml" Id="Rd9e70c457d224d10" /><Relationship Type="http://schemas.openxmlformats.org/officeDocument/2006/relationships/slide" Target="/ppt/slides/slide4.xml" Id="Rc6674c0140a847f9" /><Relationship Type="http://schemas.openxmlformats.org/officeDocument/2006/relationships/slide" Target="/ppt/slides/slide5.xml" Id="Rb248902ee0944398" /><Relationship Type="http://schemas.openxmlformats.org/officeDocument/2006/relationships/slide" Target="/ppt/slides/slide6.xml" Id="R172bab23ffaa42f3" /><Relationship Type="http://schemas.openxmlformats.org/officeDocument/2006/relationships/slide" Target="/ppt/slides/slide7.xml" Id="R6c636a89988c4e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89a92de1a64e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564dba74148f0" /><Relationship Type="http://schemas.openxmlformats.org/officeDocument/2006/relationships/theme" Target="/ppt/slideMasters/theme/theme1.xml" Id="Rc55c608d140540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a564dba74148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c2203d9ab04f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2d95cc53443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82ef3285a45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4258c988347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a8370d46549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1f5d5b49934f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8aa3f5444b4b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 HOLDING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−135 595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1 972 249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13 904 083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14 331 192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GRAABERG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Dalegårdsveien 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3028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989 090 402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 HOLDING AS</a:t>
            </a:r>
          </a:p>
        </p:txBody>
      </p:sp>
    </p:spTree>
  </p:cSld>
  <p:clrMapOvr>
    <a:masterClrMapping xmlns:a="http://schemas.openxmlformats.org/drawingml/2006/main"/>
  </p:clrMapOvr>
</p:sld>
</file>