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943bb48e8314e3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a9790132e5f46ff"/>
  </p:sldMasterIdLst>
  <p:sldIdLst>
    <p:sldId xmlns:r="http://schemas.openxmlformats.org/officeDocument/2006/relationships" id="256" r:id="R4901747cfc1d4efd"/>
    <p:sldId xmlns:r="http://schemas.openxmlformats.org/officeDocument/2006/relationships" id="257" r:id="Rc7e5900c9f9a4ec5"/>
    <p:sldId xmlns:r="http://schemas.openxmlformats.org/officeDocument/2006/relationships" id="258" r:id="R191aff52bf144825"/>
    <p:sldId xmlns:r="http://schemas.openxmlformats.org/officeDocument/2006/relationships" id="259" r:id="R63a70c77e5284b15"/>
    <p:sldId xmlns:r="http://schemas.openxmlformats.org/officeDocument/2006/relationships" id="260" r:id="Reb8066da964e42ff"/>
    <p:sldId xmlns:r="http://schemas.openxmlformats.org/officeDocument/2006/relationships" id="261" r:id="R7a12a6ed53cf418c"/>
    <p:sldId xmlns:r="http://schemas.openxmlformats.org/officeDocument/2006/relationships" id="262" r:id="Rfd44360620aa4fb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a9790132e5f46ff" /><Relationship Type="http://schemas.openxmlformats.org/officeDocument/2006/relationships/slide" Target="/ppt/slides/slide1.xml" Id="R4901747cfc1d4efd" /><Relationship Type="http://schemas.openxmlformats.org/officeDocument/2006/relationships/slide" Target="/ppt/slides/slide2.xml" Id="Rc7e5900c9f9a4ec5" /><Relationship Type="http://schemas.openxmlformats.org/officeDocument/2006/relationships/slide" Target="/ppt/slides/slide3.xml" Id="R191aff52bf144825" /><Relationship Type="http://schemas.openxmlformats.org/officeDocument/2006/relationships/slide" Target="/ppt/slides/slide4.xml" Id="R63a70c77e5284b15" /><Relationship Type="http://schemas.openxmlformats.org/officeDocument/2006/relationships/slide" Target="/ppt/slides/slide5.xml" Id="Reb8066da964e42ff" /><Relationship Type="http://schemas.openxmlformats.org/officeDocument/2006/relationships/slide" Target="/ppt/slides/slide6.xml" Id="R7a12a6ed53cf418c" /><Relationship Type="http://schemas.openxmlformats.org/officeDocument/2006/relationships/slide" Target="/ppt/slides/slide7.xml" Id="Rfd44360620aa4fb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631691e1d9a4e0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ab8bfa25394e1d" /><Relationship Type="http://schemas.openxmlformats.org/officeDocument/2006/relationships/theme" Target="/ppt/slideMasters/theme/theme1.xml" Id="Rbd77c67c50a749e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0ab8bfa25394e1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1ff3b7358948a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25ef90b80d465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34e6c61912408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8971b117f64ff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c7620bfff648a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4838ff9b094a7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2d87fe2a774f9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 J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 J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 J INVEST AS ble etablert [år] og holder til i Sortland.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 J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 J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 J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111 448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−566 041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−634 692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15 420 615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20 697 238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 J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ERNST IVAR JENSEN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BIRGITTE JENSEN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KARIANNE JENSEN  –  25,0 %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 J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Markveien 18A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8402 Sortland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989 089 943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 J INVEST AS</a:t>
            </a:r>
          </a:p>
        </p:txBody>
      </p:sp>
    </p:spTree>
  </p:cSld>
  <p:clrMapOvr>
    <a:masterClrMapping xmlns:a="http://schemas.openxmlformats.org/drawingml/2006/main"/>
  </p:clrMapOvr>
</p:sld>
</file>