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bbbabd33bb4e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61865523fb4d40"/>
  </p:sldMasterIdLst>
  <p:sldIdLst>
    <p:sldId xmlns:r="http://schemas.openxmlformats.org/officeDocument/2006/relationships" id="256" r:id="R4e9a867f0e794547"/>
    <p:sldId xmlns:r="http://schemas.openxmlformats.org/officeDocument/2006/relationships" id="257" r:id="R3919d0e0abb04a71"/>
    <p:sldId xmlns:r="http://schemas.openxmlformats.org/officeDocument/2006/relationships" id="258" r:id="Rc36f4bcf76bc4377"/>
    <p:sldId xmlns:r="http://schemas.openxmlformats.org/officeDocument/2006/relationships" id="259" r:id="R2012766e299c46ac"/>
    <p:sldId xmlns:r="http://schemas.openxmlformats.org/officeDocument/2006/relationships" id="260" r:id="R415c3a69b1c44ca7"/>
    <p:sldId xmlns:r="http://schemas.openxmlformats.org/officeDocument/2006/relationships" id="261" r:id="R97a1a9f4daff4c98"/>
    <p:sldId xmlns:r="http://schemas.openxmlformats.org/officeDocument/2006/relationships" id="262" r:id="R90e42dde490641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61865523fb4d40" /><Relationship Type="http://schemas.openxmlformats.org/officeDocument/2006/relationships/slide" Target="/ppt/slides/slide1.xml" Id="R4e9a867f0e794547" /><Relationship Type="http://schemas.openxmlformats.org/officeDocument/2006/relationships/slide" Target="/ppt/slides/slide2.xml" Id="R3919d0e0abb04a71" /><Relationship Type="http://schemas.openxmlformats.org/officeDocument/2006/relationships/slide" Target="/ppt/slides/slide3.xml" Id="Rc36f4bcf76bc4377" /><Relationship Type="http://schemas.openxmlformats.org/officeDocument/2006/relationships/slide" Target="/ppt/slides/slide4.xml" Id="R2012766e299c46ac" /><Relationship Type="http://schemas.openxmlformats.org/officeDocument/2006/relationships/slide" Target="/ppt/slides/slide5.xml" Id="R415c3a69b1c44ca7" /><Relationship Type="http://schemas.openxmlformats.org/officeDocument/2006/relationships/slide" Target="/ppt/slides/slide6.xml" Id="R97a1a9f4daff4c98" /><Relationship Type="http://schemas.openxmlformats.org/officeDocument/2006/relationships/slide" Target="/ppt/slides/slide7.xml" Id="R90e42dde490641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023b5c0db741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b65ca03e641a6" /><Relationship Type="http://schemas.openxmlformats.org/officeDocument/2006/relationships/theme" Target="/ppt/slideMasters/theme/theme1.xml" Id="Rf398b170416442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4b65ca03e641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a703b0d1f448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6b0e0c766544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19b1b429624d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549d4abab74c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9ac858960c4da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ef3e92887409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bcdffd81484c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 H HOLM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H 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 H HOLM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H 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H 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H 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−149 479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3 239 764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286 962 681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290 904 496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H 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TIM HERMAN HOLM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H 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Holm Eiendom, Engebrets vei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51 12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www.holmeiendom.no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989 089 552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H HOLM AS</a:t>
            </a:r>
          </a:p>
        </p:txBody>
      </p:sp>
    </p:spTree>
  </p:cSld>
  <p:clrMapOvr>
    <a:masterClrMapping xmlns:a="http://schemas.openxmlformats.org/drawingml/2006/main"/>
  </p:clrMapOvr>
</p:sld>
</file>