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3b7fe34a2a40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efcb43385e4df5"/>
  </p:sldMasterIdLst>
  <p:sldIdLst>
    <p:sldId xmlns:r="http://schemas.openxmlformats.org/officeDocument/2006/relationships" id="256" r:id="R9903cd0e84d6467c"/>
    <p:sldId xmlns:r="http://schemas.openxmlformats.org/officeDocument/2006/relationships" id="257" r:id="R467cde0ae11045bd"/>
    <p:sldId xmlns:r="http://schemas.openxmlformats.org/officeDocument/2006/relationships" id="258" r:id="Ra8a79959ad40496b"/>
    <p:sldId xmlns:r="http://schemas.openxmlformats.org/officeDocument/2006/relationships" id="259" r:id="R3660524fd83e4f15"/>
    <p:sldId xmlns:r="http://schemas.openxmlformats.org/officeDocument/2006/relationships" id="260" r:id="Rf5dc9fd5716f40e9"/>
    <p:sldId xmlns:r="http://schemas.openxmlformats.org/officeDocument/2006/relationships" id="261" r:id="R2f1b47f423224b30"/>
    <p:sldId xmlns:r="http://schemas.openxmlformats.org/officeDocument/2006/relationships" id="262" r:id="Rb855ac0568274e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efcb43385e4df5" /><Relationship Type="http://schemas.openxmlformats.org/officeDocument/2006/relationships/slide" Target="/ppt/slides/slide1.xml" Id="R9903cd0e84d6467c" /><Relationship Type="http://schemas.openxmlformats.org/officeDocument/2006/relationships/slide" Target="/ppt/slides/slide2.xml" Id="R467cde0ae11045bd" /><Relationship Type="http://schemas.openxmlformats.org/officeDocument/2006/relationships/slide" Target="/ppt/slides/slide3.xml" Id="Ra8a79959ad40496b" /><Relationship Type="http://schemas.openxmlformats.org/officeDocument/2006/relationships/slide" Target="/ppt/slides/slide4.xml" Id="R3660524fd83e4f15" /><Relationship Type="http://schemas.openxmlformats.org/officeDocument/2006/relationships/slide" Target="/ppt/slides/slide5.xml" Id="Rf5dc9fd5716f40e9" /><Relationship Type="http://schemas.openxmlformats.org/officeDocument/2006/relationships/slide" Target="/ppt/slides/slide6.xml" Id="R2f1b47f423224b30" /><Relationship Type="http://schemas.openxmlformats.org/officeDocument/2006/relationships/slide" Target="/ppt/slides/slide7.xml" Id="Rb855ac0568274e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9094ad7d314e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ab9fa164e414e" /><Relationship Type="http://schemas.openxmlformats.org/officeDocument/2006/relationships/theme" Target="/ppt/slideMasters/theme/theme1.xml" Id="R188f97cb771544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3ab9fa164e41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936fe74774e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073105fa44a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5ce4d777c4b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b8a57251c4d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452015adc4c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9b095f88948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ecad67e414b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HØSE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−417 107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2 966 226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93 102 504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93 261 480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TVEITEN MAGNAR  –  67,8 %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TVEITEN ALEXANDER  –  23,7 %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Bauneveien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989 088 548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