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1efab28d9144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a111d6e5914bd5"/>
  </p:sldMasterIdLst>
  <p:sldIdLst>
    <p:sldId xmlns:r="http://schemas.openxmlformats.org/officeDocument/2006/relationships" id="256" r:id="R11405e4669a84b88"/>
    <p:sldId xmlns:r="http://schemas.openxmlformats.org/officeDocument/2006/relationships" id="257" r:id="R3e7b0771f5fa44f0"/>
    <p:sldId xmlns:r="http://schemas.openxmlformats.org/officeDocument/2006/relationships" id="258" r:id="R681a393282fb4e09"/>
    <p:sldId xmlns:r="http://schemas.openxmlformats.org/officeDocument/2006/relationships" id="259" r:id="Ree54a3d8468946c1"/>
    <p:sldId xmlns:r="http://schemas.openxmlformats.org/officeDocument/2006/relationships" id="260" r:id="Raa7433d446ff463a"/>
    <p:sldId xmlns:r="http://schemas.openxmlformats.org/officeDocument/2006/relationships" id="261" r:id="R5396d312c4fb4d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a111d6e5914bd5" /><Relationship Type="http://schemas.openxmlformats.org/officeDocument/2006/relationships/slide" Target="/ppt/slides/slide1.xml" Id="R11405e4669a84b88" /><Relationship Type="http://schemas.openxmlformats.org/officeDocument/2006/relationships/slide" Target="/ppt/slides/slide2.xml" Id="R3e7b0771f5fa44f0" /><Relationship Type="http://schemas.openxmlformats.org/officeDocument/2006/relationships/slide" Target="/ppt/slides/slide3.xml" Id="R681a393282fb4e09" /><Relationship Type="http://schemas.openxmlformats.org/officeDocument/2006/relationships/slide" Target="/ppt/slides/slide4.xml" Id="Ree54a3d8468946c1" /><Relationship Type="http://schemas.openxmlformats.org/officeDocument/2006/relationships/slide" Target="/ppt/slides/slide5.xml" Id="Raa7433d446ff463a" /><Relationship Type="http://schemas.openxmlformats.org/officeDocument/2006/relationships/slide" Target="/ppt/slides/slide6.xml" Id="R5396d312c4fb4d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2985aec5994f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01530bc7b4f07" /><Relationship Type="http://schemas.openxmlformats.org/officeDocument/2006/relationships/theme" Target="/ppt/slideMasters/theme/theme1.xml" Id="R0622e727f9314a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701530bc7b4f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b465738b447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5a9c1be154c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249f30bf143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13c1d2b3044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9641714c849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f48234a7247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Bauneveien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989 088 548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