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644431565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bceb54c5564ba6"/>
  </p:sldMasterIdLst>
  <p:sldIdLst>
    <p:sldId xmlns:r="http://schemas.openxmlformats.org/officeDocument/2006/relationships" id="256" r:id="Rd71593c120dc4739"/>
    <p:sldId xmlns:r="http://schemas.openxmlformats.org/officeDocument/2006/relationships" id="257" r:id="R556e5369bb1c43bb"/>
    <p:sldId xmlns:r="http://schemas.openxmlformats.org/officeDocument/2006/relationships" id="258" r:id="R78a34ae3bf2d4383"/>
    <p:sldId xmlns:r="http://schemas.openxmlformats.org/officeDocument/2006/relationships" id="259" r:id="R283d8accab49466d"/>
    <p:sldId xmlns:r="http://schemas.openxmlformats.org/officeDocument/2006/relationships" id="260" r:id="R312085ef4fef4ae2"/>
    <p:sldId xmlns:r="http://schemas.openxmlformats.org/officeDocument/2006/relationships" id="261" r:id="Rb4c3a48ab4bb4028"/>
    <p:sldId xmlns:r="http://schemas.openxmlformats.org/officeDocument/2006/relationships" id="262" r:id="Rc3359220842f42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ceb54c5564ba6" /><Relationship Type="http://schemas.openxmlformats.org/officeDocument/2006/relationships/slide" Target="/ppt/slides/slide1.xml" Id="Rd71593c120dc4739" /><Relationship Type="http://schemas.openxmlformats.org/officeDocument/2006/relationships/slide" Target="/ppt/slides/slide2.xml" Id="R556e5369bb1c43bb" /><Relationship Type="http://schemas.openxmlformats.org/officeDocument/2006/relationships/slide" Target="/ppt/slides/slide3.xml" Id="R78a34ae3bf2d4383" /><Relationship Type="http://schemas.openxmlformats.org/officeDocument/2006/relationships/slide" Target="/ppt/slides/slide4.xml" Id="R283d8accab49466d" /><Relationship Type="http://schemas.openxmlformats.org/officeDocument/2006/relationships/slide" Target="/ppt/slides/slide5.xml" Id="R312085ef4fef4ae2" /><Relationship Type="http://schemas.openxmlformats.org/officeDocument/2006/relationships/slide" Target="/ppt/slides/slide6.xml" Id="Rb4c3a48ab4bb4028" /><Relationship Type="http://schemas.openxmlformats.org/officeDocument/2006/relationships/slide" Target="/ppt/slides/slide7.xml" Id="Rc3359220842f42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fa30324eb4f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8d03bb19b14d12" /><Relationship Type="http://schemas.openxmlformats.org/officeDocument/2006/relationships/theme" Target="/ppt/slideMasters/theme/theme1.xml" Id="Rd00666e05ead49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8d03bb19b14d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1d38f5d2d4c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7ffbaa47047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4b9a9097249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d5de4b0f24b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499d648de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648235f8246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926449b874f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GASTROMIA CONSULTING &amp;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GASTROMIA CONSULTING &amp;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−325 304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28 212 785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28 388 009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FREDDY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989 088 327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GASTROMIA CONSULTING &amp; INVEST AS</a:t>
            </a:r>
          </a:p>
        </p:txBody>
      </p:sp>
    </p:spTree>
  </p:cSld>
  <p:clrMapOvr>
    <a:masterClrMapping xmlns:a="http://schemas.openxmlformats.org/drawingml/2006/main"/>
  </p:clrMapOvr>
</p:sld>
</file>