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0767860ddbe45d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7244bd9b8bb4a97"/>
  </p:sldMasterIdLst>
  <p:sldIdLst>
    <p:sldId xmlns:r="http://schemas.openxmlformats.org/officeDocument/2006/relationships" id="256" r:id="R45cf53896acb4b23"/>
    <p:sldId xmlns:r="http://schemas.openxmlformats.org/officeDocument/2006/relationships" id="257" r:id="Rd648fcd96cfd4162"/>
    <p:sldId xmlns:r="http://schemas.openxmlformats.org/officeDocument/2006/relationships" id="258" r:id="R14dcba237c334f41"/>
    <p:sldId xmlns:r="http://schemas.openxmlformats.org/officeDocument/2006/relationships" id="259" r:id="R25dfe98d9f72412c"/>
    <p:sldId xmlns:r="http://schemas.openxmlformats.org/officeDocument/2006/relationships" id="260" r:id="Rdbd66ba334da4a4b"/>
    <p:sldId xmlns:r="http://schemas.openxmlformats.org/officeDocument/2006/relationships" id="261" r:id="R6d1a690c6a0b4598"/>
    <p:sldId xmlns:r="http://schemas.openxmlformats.org/officeDocument/2006/relationships" id="262" r:id="Rfc153622cb9045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244bd9b8bb4a97" /><Relationship Type="http://schemas.openxmlformats.org/officeDocument/2006/relationships/slide" Target="/ppt/slides/slide1.xml" Id="R45cf53896acb4b23" /><Relationship Type="http://schemas.openxmlformats.org/officeDocument/2006/relationships/slide" Target="/ppt/slides/slide2.xml" Id="Rd648fcd96cfd4162" /><Relationship Type="http://schemas.openxmlformats.org/officeDocument/2006/relationships/slide" Target="/ppt/slides/slide3.xml" Id="R14dcba237c334f41" /><Relationship Type="http://schemas.openxmlformats.org/officeDocument/2006/relationships/slide" Target="/ppt/slides/slide4.xml" Id="R25dfe98d9f72412c" /><Relationship Type="http://schemas.openxmlformats.org/officeDocument/2006/relationships/slide" Target="/ppt/slides/slide5.xml" Id="Rdbd66ba334da4a4b" /><Relationship Type="http://schemas.openxmlformats.org/officeDocument/2006/relationships/slide" Target="/ppt/slides/slide6.xml" Id="R6d1a690c6a0b4598" /><Relationship Type="http://schemas.openxmlformats.org/officeDocument/2006/relationships/slide" Target="/ppt/slides/slide7.xml" Id="Rfc153622cb9045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eff319f41745b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46058f931d463a" /><Relationship Type="http://schemas.openxmlformats.org/officeDocument/2006/relationships/theme" Target="/ppt/slideMasters/theme/theme1.xml" Id="R31765a20bfe3498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246058f931d463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164bffa63d49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5eae6caaa748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287fc7a85c42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a3cf9180764b0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ff16bd4b864cc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5a914baa304c4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584113bf3745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OLE KRISTIAN FRIVOLD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KRISTIAN FRIVOLD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KRISTIAN FRIVOLD INVEST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KRISTIAN FRIVOLD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KRISTIAN FRIVOLD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KRISTIAN FRIVOLD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−33 532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2 981 426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6 094 268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6 114 268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KRISTIAN FRIVOLD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KRISTIAN FRIVOLD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KRISTIAN FRIVOLD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Dvergsneslia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4639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989 087 401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KRISTIAN FRIVOLD INVEST AS</a:t>
            </a:r>
          </a:p>
        </p:txBody>
      </p:sp>
    </p:spTree>
  </p:cSld>
  <p:clrMapOvr>
    <a:masterClrMapping xmlns:a="http://schemas.openxmlformats.org/drawingml/2006/main"/>
  </p:clrMapOvr>
</p:sld>
</file>