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501ee30c9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ca493f21c4a03"/>
  </p:sldMasterIdLst>
  <p:sldIdLst>
    <p:sldId xmlns:r="http://schemas.openxmlformats.org/officeDocument/2006/relationships" id="256" r:id="R59ce8e8fbfb6434a"/>
    <p:sldId xmlns:r="http://schemas.openxmlformats.org/officeDocument/2006/relationships" id="257" r:id="Rd2e787b9a28f484e"/>
    <p:sldId xmlns:r="http://schemas.openxmlformats.org/officeDocument/2006/relationships" id="258" r:id="R5efb1cd05b4c4da9"/>
    <p:sldId xmlns:r="http://schemas.openxmlformats.org/officeDocument/2006/relationships" id="259" r:id="R3fdc2c7f618f40a1"/>
    <p:sldId xmlns:r="http://schemas.openxmlformats.org/officeDocument/2006/relationships" id="260" r:id="Rda00c0428de4428c"/>
    <p:sldId xmlns:r="http://schemas.openxmlformats.org/officeDocument/2006/relationships" id="261" r:id="Rd7f952c67345481e"/>
    <p:sldId xmlns:r="http://schemas.openxmlformats.org/officeDocument/2006/relationships" id="262" r:id="R53c35d8e2ce9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ca493f21c4a03" /><Relationship Type="http://schemas.openxmlformats.org/officeDocument/2006/relationships/slide" Target="/ppt/slides/slide1.xml" Id="R59ce8e8fbfb6434a" /><Relationship Type="http://schemas.openxmlformats.org/officeDocument/2006/relationships/slide" Target="/ppt/slides/slide2.xml" Id="Rd2e787b9a28f484e" /><Relationship Type="http://schemas.openxmlformats.org/officeDocument/2006/relationships/slide" Target="/ppt/slides/slide3.xml" Id="R5efb1cd05b4c4da9" /><Relationship Type="http://schemas.openxmlformats.org/officeDocument/2006/relationships/slide" Target="/ppt/slides/slide4.xml" Id="R3fdc2c7f618f40a1" /><Relationship Type="http://schemas.openxmlformats.org/officeDocument/2006/relationships/slide" Target="/ppt/slides/slide5.xml" Id="Rda00c0428de4428c" /><Relationship Type="http://schemas.openxmlformats.org/officeDocument/2006/relationships/slide" Target="/ppt/slides/slide6.xml" Id="Rd7f952c67345481e" /><Relationship Type="http://schemas.openxmlformats.org/officeDocument/2006/relationships/slide" Target="/ppt/slides/slide7.xml" Id="R53c35d8e2ce9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632536a4b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b8370cba4f91" /><Relationship Type="http://schemas.openxmlformats.org/officeDocument/2006/relationships/theme" Target="/ppt/slideMasters/theme/theme1.xml" Id="R12414d2c3104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5b8370cba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c204ae02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359ebad2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73d76d21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1b21ace6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27b7d4608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edf280f5b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0d46a4fd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