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7328f7b73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cf2880f4245a8"/>
  </p:sldMasterIdLst>
  <p:sldIdLst>
    <p:sldId xmlns:r="http://schemas.openxmlformats.org/officeDocument/2006/relationships" id="256" r:id="R523a6c1bac174f8f"/>
    <p:sldId xmlns:r="http://schemas.openxmlformats.org/officeDocument/2006/relationships" id="257" r:id="R25eb0a74fbc94a09"/>
    <p:sldId xmlns:r="http://schemas.openxmlformats.org/officeDocument/2006/relationships" id="258" r:id="R0292c5f6475a44e0"/>
    <p:sldId xmlns:r="http://schemas.openxmlformats.org/officeDocument/2006/relationships" id="259" r:id="R9bb0bbcb28684e74"/>
    <p:sldId xmlns:r="http://schemas.openxmlformats.org/officeDocument/2006/relationships" id="260" r:id="Ra99b6953d6074599"/>
    <p:sldId xmlns:r="http://schemas.openxmlformats.org/officeDocument/2006/relationships" id="261" r:id="R889582417d544183"/>
    <p:sldId xmlns:r="http://schemas.openxmlformats.org/officeDocument/2006/relationships" id="262" r:id="R37632606f489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cf2880f4245a8" /><Relationship Type="http://schemas.openxmlformats.org/officeDocument/2006/relationships/slide" Target="/ppt/slides/slide1.xml" Id="R523a6c1bac174f8f" /><Relationship Type="http://schemas.openxmlformats.org/officeDocument/2006/relationships/slide" Target="/ppt/slides/slide2.xml" Id="R25eb0a74fbc94a09" /><Relationship Type="http://schemas.openxmlformats.org/officeDocument/2006/relationships/slide" Target="/ppt/slides/slide3.xml" Id="R0292c5f6475a44e0" /><Relationship Type="http://schemas.openxmlformats.org/officeDocument/2006/relationships/slide" Target="/ppt/slides/slide4.xml" Id="R9bb0bbcb28684e74" /><Relationship Type="http://schemas.openxmlformats.org/officeDocument/2006/relationships/slide" Target="/ppt/slides/slide5.xml" Id="Ra99b6953d6074599" /><Relationship Type="http://schemas.openxmlformats.org/officeDocument/2006/relationships/slide" Target="/ppt/slides/slide6.xml" Id="R889582417d544183" /><Relationship Type="http://schemas.openxmlformats.org/officeDocument/2006/relationships/slide" Target="/ppt/slides/slide7.xml" Id="R37632606f489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f0aa4ab36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093e81c04aff" /><Relationship Type="http://schemas.openxmlformats.org/officeDocument/2006/relationships/theme" Target="/ppt/slideMasters/theme/theme1.xml" Id="R3d5512abd67f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9093e81c0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172a98f0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35490b77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8124853aa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640da780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71c7fd0f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0efb03ca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ee1bcdca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ERIKSEN 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