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f41f4804d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5fb70dd0d4e29"/>
  </p:sldMasterIdLst>
  <p:sldIdLst>
    <p:sldId xmlns:r="http://schemas.openxmlformats.org/officeDocument/2006/relationships" id="256" r:id="Ra43f36931bff450e"/>
    <p:sldId xmlns:r="http://schemas.openxmlformats.org/officeDocument/2006/relationships" id="257" r:id="Rdcef697020aa4481"/>
    <p:sldId xmlns:r="http://schemas.openxmlformats.org/officeDocument/2006/relationships" id="258" r:id="Ra9ce74bc0c7f45a3"/>
    <p:sldId xmlns:r="http://schemas.openxmlformats.org/officeDocument/2006/relationships" id="259" r:id="Rc60c1b91e32e40b1"/>
    <p:sldId xmlns:r="http://schemas.openxmlformats.org/officeDocument/2006/relationships" id="260" r:id="R128ecaf22409465d"/>
    <p:sldId xmlns:r="http://schemas.openxmlformats.org/officeDocument/2006/relationships" id="261" r:id="R4c8a219492df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5fb70dd0d4e29" /><Relationship Type="http://schemas.openxmlformats.org/officeDocument/2006/relationships/slide" Target="/ppt/slides/slide1.xml" Id="Ra43f36931bff450e" /><Relationship Type="http://schemas.openxmlformats.org/officeDocument/2006/relationships/slide" Target="/ppt/slides/slide2.xml" Id="Rdcef697020aa4481" /><Relationship Type="http://schemas.openxmlformats.org/officeDocument/2006/relationships/slide" Target="/ppt/slides/slide3.xml" Id="Ra9ce74bc0c7f45a3" /><Relationship Type="http://schemas.openxmlformats.org/officeDocument/2006/relationships/slide" Target="/ppt/slides/slide4.xml" Id="Rc60c1b91e32e40b1" /><Relationship Type="http://schemas.openxmlformats.org/officeDocument/2006/relationships/slide" Target="/ppt/slides/slide5.xml" Id="R128ecaf22409465d" /><Relationship Type="http://schemas.openxmlformats.org/officeDocument/2006/relationships/slide" Target="/ppt/slides/slide6.xml" Id="R4c8a219492df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fd6de1deb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838a09a2e4515" /><Relationship Type="http://schemas.openxmlformats.org/officeDocument/2006/relationships/theme" Target="/ppt/slideMasters/theme/theme1.xml" Id="R6ba0204a7421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838a09a2e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70597ba6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9c388137e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82e0ff6bf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f3fcd0609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33453bc45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f006a42a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