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43aa96d1614c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bf3f9548d44b3d"/>
  </p:sldMasterIdLst>
  <p:sldIdLst>
    <p:sldId xmlns:r="http://schemas.openxmlformats.org/officeDocument/2006/relationships" id="256" r:id="R76f1f5c9447b4368"/>
    <p:sldId xmlns:r="http://schemas.openxmlformats.org/officeDocument/2006/relationships" id="257" r:id="R0b24b2a9028a4961"/>
    <p:sldId xmlns:r="http://schemas.openxmlformats.org/officeDocument/2006/relationships" id="258" r:id="Rcb77fa37f1a84788"/>
    <p:sldId xmlns:r="http://schemas.openxmlformats.org/officeDocument/2006/relationships" id="259" r:id="R78cbf08efd714acc"/>
    <p:sldId xmlns:r="http://schemas.openxmlformats.org/officeDocument/2006/relationships" id="260" r:id="R4bdf8751987c401c"/>
    <p:sldId xmlns:r="http://schemas.openxmlformats.org/officeDocument/2006/relationships" id="261" r:id="R488c4ff09ca04030"/>
    <p:sldId xmlns:r="http://schemas.openxmlformats.org/officeDocument/2006/relationships" id="262" r:id="Rf0148f52485548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bf3f9548d44b3d" /><Relationship Type="http://schemas.openxmlformats.org/officeDocument/2006/relationships/slide" Target="/ppt/slides/slide1.xml" Id="R76f1f5c9447b4368" /><Relationship Type="http://schemas.openxmlformats.org/officeDocument/2006/relationships/slide" Target="/ppt/slides/slide2.xml" Id="R0b24b2a9028a4961" /><Relationship Type="http://schemas.openxmlformats.org/officeDocument/2006/relationships/slide" Target="/ppt/slides/slide3.xml" Id="Rcb77fa37f1a84788" /><Relationship Type="http://schemas.openxmlformats.org/officeDocument/2006/relationships/slide" Target="/ppt/slides/slide4.xml" Id="R78cbf08efd714acc" /><Relationship Type="http://schemas.openxmlformats.org/officeDocument/2006/relationships/slide" Target="/ppt/slides/slide5.xml" Id="R4bdf8751987c401c" /><Relationship Type="http://schemas.openxmlformats.org/officeDocument/2006/relationships/slide" Target="/ppt/slides/slide6.xml" Id="R488c4ff09ca04030" /><Relationship Type="http://schemas.openxmlformats.org/officeDocument/2006/relationships/slide" Target="/ppt/slides/slide7.xml" Id="Rf0148f52485548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db3a6758a942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0d209b8e84457" /><Relationship Type="http://schemas.openxmlformats.org/officeDocument/2006/relationships/theme" Target="/ppt/slideMasters/theme/theme1.xml" Id="Rc4e6eb22bcfa44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a0d209b8e844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1a19b7c3548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1c8db3b0543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4467ac89f41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3e7ca1cd34c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971d6d78c42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b9d37c01e49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152706c8c45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ESPELUND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ESPELUND HOLDING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1 835 831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−265 741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−300 493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1 530 972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4 329 092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ESPELUND KAI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Tormod Gjestlands veg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3936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ESPELUND HOLDING AS</a:t>
            </a:r>
          </a:p>
        </p:txBody>
      </p:sp>
    </p:spTree>
  </p:cSld>
  <p:clrMapOvr>
    <a:masterClrMapping xmlns:a="http://schemas.openxmlformats.org/drawingml/2006/main"/>
  </p:clrMapOvr>
</p:sld>
</file>