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d1b0122c8b42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ca300827594934"/>
  </p:sldMasterIdLst>
  <p:sldIdLst>
    <p:sldId xmlns:r="http://schemas.openxmlformats.org/officeDocument/2006/relationships" id="256" r:id="Re29bdc6f836345dd"/>
    <p:sldId xmlns:r="http://schemas.openxmlformats.org/officeDocument/2006/relationships" id="257" r:id="R5af74e0ab946456e"/>
    <p:sldId xmlns:r="http://schemas.openxmlformats.org/officeDocument/2006/relationships" id="258" r:id="R978cda54b87c4278"/>
    <p:sldId xmlns:r="http://schemas.openxmlformats.org/officeDocument/2006/relationships" id="259" r:id="Rb7c40297a71540fe"/>
    <p:sldId xmlns:r="http://schemas.openxmlformats.org/officeDocument/2006/relationships" id="260" r:id="R5e6eca888ff34706"/>
    <p:sldId xmlns:r="http://schemas.openxmlformats.org/officeDocument/2006/relationships" id="261" r:id="R5ba7dfad64f64a10"/>
    <p:sldId xmlns:r="http://schemas.openxmlformats.org/officeDocument/2006/relationships" id="262" r:id="R8cecc6f509c645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a300827594934" /><Relationship Type="http://schemas.openxmlformats.org/officeDocument/2006/relationships/slide" Target="/ppt/slides/slide1.xml" Id="Re29bdc6f836345dd" /><Relationship Type="http://schemas.openxmlformats.org/officeDocument/2006/relationships/slide" Target="/ppt/slides/slide2.xml" Id="R5af74e0ab946456e" /><Relationship Type="http://schemas.openxmlformats.org/officeDocument/2006/relationships/slide" Target="/ppt/slides/slide3.xml" Id="R978cda54b87c4278" /><Relationship Type="http://schemas.openxmlformats.org/officeDocument/2006/relationships/slide" Target="/ppt/slides/slide4.xml" Id="Rb7c40297a71540fe" /><Relationship Type="http://schemas.openxmlformats.org/officeDocument/2006/relationships/slide" Target="/ppt/slides/slide5.xml" Id="R5e6eca888ff34706" /><Relationship Type="http://schemas.openxmlformats.org/officeDocument/2006/relationships/slide" Target="/ppt/slides/slide6.xml" Id="R5ba7dfad64f64a10" /><Relationship Type="http://schemas.openxmlformats.org/officeDocument/2006/relationships/slide" Target="/ppt/slides/slide7.xml" Id="R8cecc6f509c645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50b2f3be142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8a8c2e5e8498d" /><Relationship Type="http://schemas.openxmlformats.org/officeDocument/2006/relationships/theme" Target="/ppt/slideMasters/theme/theme1.xml" Id="R74ea6ca0e58f48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28a8c2e5e849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0c9af03cd47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613b3750a46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dd54ea26d40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5b220df7d41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20244b44043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5c65c1ce547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5f0766cbb48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CLOTHO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CLOTHO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CLOTHO AS ble etablert [år] og holder til i Skjeberg.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CLOTHO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CLOTHO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CLOTHO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58 931 478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58 937 028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CLOTHO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BJØRGE 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CLOTHO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Bjørge Sten Hansen, Bragelia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1746 Skjeberg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13 61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989 084 658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CLOTHO AS</a:t>
            </a:r>
          </a:p>
        </p:txBody>
      </p:sp>
    </p:spTree>
  </p:cSld>
  <p:clrMapOvr>
    <a:masterClrMapping xmlns:a="http://schemas.openxmlformats.org/drawingml/2006/main"/>
  </p:clrMapOvr>
</p:sld>
</file>