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7b442ac6c7f486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0251944ada8486b"/>
  </p:sldMasterIdLst>
  <p:sldIdLst>
    <p:sldId xmlns:r="http://schemas.openxmlformats.org/officeDocument/2006/relationships" id="256" r:id="R6cca3655edda43e3"/>
    <p:sldId xmlns:r="http://schemas.openxmlformats.org/officeDocument/2006/relationships" id="257" r:id="Rb9e5193ef9a041b0"/>
    <p:sldId xmlns:r="http://schemas.openxmlformats.org/officeDocument/2006/relationships" id="258" r:id="R479dd7edfae64ec6"/>
    <p:sldId xmlns:r="http://schemas.openxmlformats.org/officeDocument/2006/relationships" id="259" r:id="R617f382247e6478d"/>
    <p:sldId xmlns:r="http://schemas.openxmlformats.org/officeDocument/2006/relationships" id="260" r:id="R4de7e42f5f4643bf"/>
    <p:sldId xmlns:r="http://schemas.openxmlformats.org/officeDocument/2006/relationships" id="261" r:id="R2f2e89c87df443d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0251944ada8486b" /><Relationship Type="http://schemas.openxmlformats.org/officeDocument/2006/relationships/slide" Target="/ppt/slides/slide1.xml" Id="R6cca3655edda43e3" /><Relationship Type="http://schemas.openxmlformats.org/officeDocument/2006/relationships/slide" Target="/ppt/slides/slide2.xml" Id="Rb9e5193ef9a041b0" /><Relationship Type="http://schemas.openxmlformats.org/officeDocument/2006/relationships/slide" Target="/ppt/slides/slide3.xml" Id="R479dd7edfae64ec6" /><Relationship Type="http://schemas.openxmlformats.org/officeDocument/2006/relationships/slide" Target="/ppt/slides/slide4.xml" Id="R617f382247e6478d" /><Relationship Type="http://schemas.openxmlformats.org/officeDocument/2006/relationships/slide" Target="/ppt/slides/slide5.xml" Id="R4de7e42f5f4643bf" /><Relationship Type="http://schemas.openxmlformats.org/officeDocument/2006/relationships/slide" Target="/ppt/slides/slide6.xml" Id="R2f2e89c87df443d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980834b0ac3424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92a771d4eae4b9f" /><Relationship Type="http://schemas.openxmlformats.org/officeDocument/2006/relationships/theme" Target="/ppt/slideMasters/theme/theme1.xml" Id="Rf52b50fdc69640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92a771d4eae4b9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9f7948271b841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7706ebbd584e9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8b7073ad24f42b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611724e5844d2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3504f4667a641b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3cbad6c72546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CLOTHO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Bjørge Sten Hansen, Bragelia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1746 Skjeberg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69 13 61 11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989 084 658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CLOTHO AS</a:t>
            </a:r>
          </a:p>
        </p:txBody>
      </p:sp>
    </p:spTree>
  </p:cSld>
  <p:clrMapOvr>
    <a:masterClrMapping xmlns:a="http://schemas.openxmlformats.org/drawingml/2006/main"/>
  </p:clrMapOvr>
</p:sld>
</file>