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bab77219077468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223adc8f0c34be4"/>
  </p:sldMasterIdLst>
  <p:sldIdLst>
    <p:sldId xmlns:r="http://schemas.openxmlformats.org/officeDocument/2006/relationships" id="256" r:id="Rc6e3ec8e56e947d8"/>
    <p:sldId xmlns:r="http://schemas.openxmlformats.org/officeDocument/2006/relationships" id="257" r:id="R6f413070d5d943e4"/>
    <p:sldId xmlns:r="http://schemas.openxmlformats.org/officeDocument/2006/relationships" id="258" r:id="Ra7b01c7e47dc4a02"/>
    <p:sldId xmlns:r="http://schemas.openxmlformats.org/officeDocument/2006/relationships" id="259" r:id="R612282f861d34983"/>
    <p:sldId xmlns:r="http://schemas.openxmlformats.org/officeDocument/2006/relationships" id="260" r:id="R3852d73d8d254180"/>
    <p:sldId xmlns:r="http://schemas.openxmlformats.org/officeDocument/2006/relationships" id="261" r:id="R34b18f9fa7804a8a"/>
    <p:sldId xmlns:r="http://schemas.openxmlformats.org/officeDocument/2006/relationships" id="262" r:id="R92f7596b52ac421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23adc8f0c34be4" /><Relationship Type="http://schemas.openxmlformats.org/officeDocument/2006/relationships/slide" Target="/ppt/slides/slide1.xml" Id="Rc6e3ec8e56e947d8" /><Relationship Type="http://schemas.openxmlformats.org/officeDocument/2006/relationships/slide" Target="/ppt/slides/slide2.xml" Id="R6f413070d5d943e4" /><Relationship Type="http://schemas.openxmlformats.org/officeDocument/2006/relationships/slide" Target="/ppt/slides/slide3.xml" Id="Ra7b01c7e47dc4a02" /><Relationship Type="http://schemas.openxmlformats.org/officeDocument/2006/relationships/slide" Target="/ppt/slides/slide4.xml" Id="R612282f861d34983" /><Relationship Type="http://schemas.openxmlformats.org/officeDocument/2006/relationships/slide" Target="/ppt/slides/slide5.xml" Id="R3852d73d8d254180" /><Relationship Type="http://schemas.openxmlformats.org/officeDocument/2006/relationships/slide" Target="/ppt/slides/slide6.xml" Id="R34b18f9fa7804a8a" /><Relationship Type="http://schemas.openxmlformats.org/officeDocument/2006/relationships/slide" Target="/ppt/slides/slide7.xml" Id="R92f7596b52ac421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6a78092ba44f8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703e6944d54b91" /><Relationship Type="http://schemas.openxmlformats.org/officeDocument/2006/relationships/theme" Target="/ppt/slideMasters/theme/theme1.xml" Id="R81d8369b825141f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9703e6944d54b9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717b7a70504fb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85decd65504c5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6dee34c1974e5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3c5e9749984a7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31f1bb969b476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e1597ec67d47b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6d13346998421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 INVEST AS ble etablert [år] og holder til i Kopervik.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−3 712 490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15 467 143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151 914 827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152 251 920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STÅLE KARLSEN  –  28,9 %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NYHAVN 1 AS  –  17,8 %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NYHAVN 2 AS  –  17,8 %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NYHAVN 3 AS  –  17,8 %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NYHAVN 4 AS  –  17,8 %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Fridtjof Nansens veg 63C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4250 Kopervik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989 084 399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 INVEST AS</a:t>
            </a:r>
          </a:p>
        </p:txBody>
      </p:sp>
    </p:spTree>
  </p:cSld>
  <p:clrMapOvr>
    <a:masterClrMapping xmlns:a="http://schemas.openxmlformats.org/drawingml/2006/main"/>
  </p:clrMapOvr>
</p:sld>
</file>