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898532fdc243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479e3759c144a4"/>
  </p:sldMasterIdLst>
  <p:sldIdLst>
    <p:sldId xmlns:r="http://schemas.openxmlformats.org/officeDocument/2006/relationships" id="256" r:id="R9623cf9e28284311"/>
    <p:sldId xmlns:r="http://schemas.openxmlformats.org/officeDocument/2006/relationships" id="257" r:id="R7c08a8b2703341ab"/>
    <p:sldId xmlns:r="http://schemas.openxmlformats.org/officeDocument/2006/relationships" id="258" r:id="Rb946262655ec48f3"/>
    <p:sldId xmlns:r="http://schemas.openxmlformats.org/officeDocument/2006/relationships" id="259" r:id="R6a171e3cc1f142e1"/>
    <p:sldId xmlns:r="http://schemas.openxmlformats.org/officeDocument/2006/relationships" id="260" r:id="R8e2f976ab003434c"/>
    <p:sldId xmlns:r="http://schemas.openxmlformats.org/officeDocument/2006/relationships" id="261" r:id="Rf015e798c6f643b0"/>
    <p:sldId xmlns:r="http://schemas.openxmlformats.org/officeDocument/2006/relationships" id="262" r:id="Rd71e6201da9a4c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479e3759c144a4" /><Relationship Type="http://schemas.openxmlformats.org/officeDocument/2006/relationships/slide" Target="/ppt/slides/slide1.xml" Id="R9623cf9e28284311" /><Relationship Type="http://schemas.openxmlformats.org/officeDocument/2006/relationships/slide" Target="/ppt/slides/slide2.xml" Id="R7c08a8b2703341ab" /><Relationship Type="http://schemas.openxmlformats.org/officeDocument/2006/relationships/slide" Target="/ppt/slides/slide3.xml" Id="Rb946262655ec48f3" /><Relationship Type="http://schemas.openxmlformats.org/officeDocument/2006/relationships/slide" Target="/ppt/slides/slide4.xml" Id="R6a171e3cc1f142e1" /><Relationship Type="http://schemas.openxmlformats.org/officeDocument/2006/relationships/slide" Target="/ppt/slides/slide5.xml" Id="R8e2f976ab003434c" /><Relationship Type="http://schemas.openxmlformats.org/officeDocument/2006/relationships/slide" Target="/ppt/slides/slide6.xml" Id="Rf015e798c6f643b0" /><Relationship Type="http://schemas.openxmlformats.org/officeDocument/2006/relationships/slide" Target="/ppt/slides/slide7.xml" Id="Rd71e6201da9a4c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8fa6dfc06a4b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f1659f2e446b6" /><Relationship Type="http://schemas.openxmlformats.org/officeDocument/2006/relationships/theme" Target="/ppt/slideMasters/theme/theme1.xml" Id="R0d5d926f416f4e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ef1659f2e446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550786fa14e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84ee49be848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b1409287b43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2a7698d9e42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769eb24e04d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43d10efe447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a8ea5a13c47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 HOLDING AS ble etablert [år] og holder til i Leksvik.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−164 253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10 612 691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34 744 652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37 517 348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 BYGBALLE HOLDING AS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BYGBALLE INVEST AS  –  27,0 %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GRANDE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GRANDE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 HAGEN HOLDING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7120 Leksvik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85 92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989 082 116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 HOLDING AS</a:t>
            </a:r>
          </a:p>
        </p:txBody>
      </p:sp>
    </p:spTree>
  </p:cSld>
  <p:clrMapOvr>
    <a:masterClrMapping xmlns:a="http://schemas.openxmlformats.org/drawingml/2006/main"/>
  </p:clrMapOvr>
</p:sld>
</file>