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3fc4f402c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fd082c3da411b"/>
  </p:sldMasterIdLst>
  <p:sldIdLst>
    <p:sldId xmlns:r="http://schemas.openxmlformats.org/officeDocument/2006/relationships" id="256" r:id="Ra500250c864743bf"/>
    <p:sldId xmlns:r="http://schemas.openxmlformats.org/officeDocument/2006/relationships" id="257" r:id="R3221b0a5e337499e"/>
    <p:sldId xmlns:r="http://schemas.openxmlformats.org/officeDocument/2006/relationships" id="258" r:id="R0e20d01719fe432b"/>
    <p:sldId xmlns:r="http://schemas.openxmlformats.org/officeDocument/2006/relationships" id="259" r:id="R2c980dae28c74d76"/>
    <p:sldId xmlns:r="http://schemas.openxmlformats.org/officeDocument/2006/relationships" id="260" r:id="Re91cb1be58834d8c"/>
    <p:sldId xmlns:r="http://schemas.openxmlformats.org/officeDocument/2006/relationships" id="261" r:id="R44f100a902b34a82"/>
    <p:sldId xmlns:r="http://schemas.openxmlformats.org/officeDocument/2006/relationships" id="262" r:id="Re2ee0e7dbd4f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fd082c3da411b" /><Relationship Type="http://schemas.openxmlformats.org/officeDocument/2006/relationships/slide" Target="/ppt/slides/slide1.xml" Id="Ra500250c864743bf" /><Relationship Type="http://schemas.openxmlformats.org/officeDocument/2006/relationships/slide" Target="/ppt/slides/slide2.xml" Id="R3221b0a5e337499e" /><Relationship Type="http://schemas.openxmlformats.org/officeDocument/2006/relationships/slide" Target="/ppt/slides/slide3.xml" Id="R0e20d01719fe432b" /><Relationship Type="http://schemas.openxmlformats.org/officeDocument/2006/relationships/slide" Target="/ppt/slides/slide4.xml" Id="R2c980dae28c74d76" /><Relationship Type="http://schemas.openxmlformats.org/officeDocument/2006/relationships/slide" Target="/ppt/slides/slide5.xml" Id="Re91cb1be58834d8c" /><Relationship Type="http://schemas.openxmlformats.org/officeDocument/2006/relationships/slide" Target="/ppt/slides/slide6.xml" Id="R44f100a902b34a82" /><Relationship Type="http://schemas.openxmlformats.org/officeDocument/2006/relationships/slide" Target="/ppt/slides/slide7.xml" Id="Re2ee0e7dbd4f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1adbf3f91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b4bd414df4b59" /><Relationship Type="http://schemas.openxmlformats.org/officeDocument/2006/relationships/theme" Target="/ppt/slideMasters/theme/theme1.xml" Id="R2fc535840011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b4bd414df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6387bbffc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92f4ed42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e868b72d6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72a133546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0ae433a4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554ecb42c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c7b9292e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PRLM-INVEST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PRLM-INVEST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21 941 244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23 747 547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ROALKVAM BERGE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BERGE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BERGE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Randi Roalkvam Berge, 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