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11636e02ff4af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2c9250047ca4b74"/>
  </p:sldMasterIdLst>
  <p:sldIdLst>
    <p:sldId xmlns:r="http://schemas.openxmlformats.org/officeDocument/2006/relationships" id="256" r:id="Rf58681e28b514a61"/>
    <p:sldId xmlns:r="http://schemas.openxmlformats.org/officeDocument/2006/relationships" id="257" r:id="R711d5627962748ef"/>
    <p:sldId xmlns:r="http://schemas.openxmlformats.org/officeDocument/2006/relationships" id="258" r:id="R59b5f92340204707"/>
    <p:sldId xmlns:r="http://schemas.openxmlformats.org/officeDocument/2006/relationships" id="259" r:id="Rd743af77ec1d4e3d"/>
    <p:sldId xmlns:r="http://schemas.openxmlformats.org/officeDocument/2006/relationships" id="260" r:id="Rcffe65ea66794e8c"/>
    <p:sldId xmlns:r="http://schemas.openxmlformats.org/officeDocument/2006/relationships" id="261" r:id="Rd68ec84be76e4c3a"/>
    <p:sldId xmlns:r="http://schemas.openxmlformats.org/officeDocument/2006/relationships" id="262" r:id="Rab25d2d463c140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c9250047ca4b74" /><Relationship Type="http://schemas.openxmlformats.org/officeDocument/2006/relationships/slide" Target="/ppt/slides/slide1.xml" Id="Rf58681e28b514a61" /><Relationship Type="http://schemas.openxmlformats.org/officeDocument/2006/relationships/slide" Target="/ppt/slides/slide2.xml" Id="R711d5627962748ef" /><Relationship Type="http://schemas.openxmlformats.org/officeDocument/2006/relationships/slide" Target="/ppt/slides/slide3.xml" Id="R59b5f92340204707" /><Relationship Type="http://schemas.openxmlformats.org/officeDocument/2006/relationships/slide" Target="/ppt/slides/slide4.xml" Id="Rd743af77ec1d4e3d" /><Relationship Type="http://schemas.openxmlformats.org/officeDocument/2006/relationships/slide" Target="/ppt/slides/slide5.xml" Id="Rcffe65ea66794e8c" /><Relationship Type="http://schemas.openxmlformats.org/officeDocument/2006/relationships/slide" Target="/ppt/slides/slide6.xml" Id="Rd68ec84be76e4c3a" /><Relationship Type="http://schemas.openxmlformats.org/officeDocument/2006/relationships/slide" Target="/ppt/slides/slide7.xml" Id="Rab25d2d463c140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865c920dcd41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4e7ff46f104ad4" /><Relationship Type="http://schemas.openxmlformats.org/officeDocument/2006/relationships/theme" Target="/ppt/slideMasters/theme/theme1.xml" Id="R728ca7196b2a428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4e7ff46f104a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a7ac747fe415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6cc494c11c42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d64c6b3e2e4d3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c69d1e2d8a47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271d0e49e040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7a3872ce8d4c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4c2272dca44b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K.P.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K.P.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K.P. INVEST AS ble etablert [år] og holder til i Bodø.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K.P.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K.P.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K.P.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3 932 579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3 412 590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3 739 912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52 432 560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53 809 634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K.P.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HARALD PETTERSEN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K.P.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Breivikveien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8003 Bodø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989 078 534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K.P. INVEST AS</a:t>
            </a:r>
          </a:p>
        </p:txBody>
      </p:sp>
    </p:spTree>
  </p:cSld>
  <p:clrMapOvr>
    <a:masterClrMapping xmlns:a="http://schemas.openxmlformats.org/drawingml/2006/main"/>
  </p:clrMapOvr>
</p:sld>
</file>