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563262077314c0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f3a7d08ff9740ea"/>
  </p:sldMasterIdLst>
  <p:sldIdLst>
    <p:sldId xmlns:r="http://schemas.openxmlformats.org/officeDocument/2006/relationships" id="256" r:id="R82eb9cca536949f2"/>
    <p:sldId xmlns:r="http://schemas.openxmlformats.org/officeDocument/2006/relationships" id="257" r:id="Rc5611771e46c4aa5"/>
    <p:sldId xmlns:r="http://schemas.openxmlformats.org/officeDocument/2006/relationships" id="258" r:id="R005837ab15474ce9"/>
    <p:sldId xmlns:r="http://schemas.openxmlformats.org/officeDocument/2006/relationships" id="259" r:id="R442794043be34e60"/>
    <p:sldId xmlns:r="http://schemas.openxmlformats.org/officeDocument/2006/relationships" id="260" r:id="Rb16bd4c781694cf2"/>
    <p:sldId xmlns:r="http://schemas.openxmlformats.org/officeDocument/2006/relationships" id="261" r:id="Ra4ca5f62633e4cc6"/>
    <p:sldId xmlns:r="http://schemas.openxmlformats.org/officeDocument/2006/relationships" id="262" r:id="Ra7b3e370ed2e434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f3a7d08ff9740ea" /><Relationship Type="http://schemas.openxmlformats.org/officeDocument/2006/relationships/slide" Target="/ppt/slides/slide1.xml" Id="R82eb9cca536949f2" /><Relationship Type="http://schemas.openxmlformats.org/officeDocument/2006/relationships/slide" Target="/ppt/slides/slide2.xml" Id="Rc5611771e46c4aa5" /><Relationship Type="http://schemas.openxmlformats.org/officeDocument/2006/relationships/slide" Target="/ppt/slides/slide3.xml" Id="R005837ab15474ce9" /><Relationship Type="http://schemas.openxmlformats.org/officeDocument/2006/relationships/slide" Target="/ppt/slides/slide4.xml" Id="R442794043be34e60" /><Relationship Type="http://schemas.openxmlformats.org/officeDocument/2006/relationships/slide" Target="/ppt/slides/slide5.xml" Id="Rb16bd4c781694cf2" /><Relationship Type="http://schemas.openxmlformats.org/officeDocument/2006/relationships/slide" Target="/ppt/slides/slide6.xml" Id="Ra4ca5f62633e4cc6" /><Relationship Type="http://schemas.openxmlformats.org/officeDocument/2006/relationships/slide" Target="/ppt/slides/slide7.xml" Id="Ra7b3e370ed2e434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be619b7a80a476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da5d2f543d45bb" /><Relationship Type="http://schemas.openxmlformats.org/officeDocument/2006/relationships/theme" Target="/ppt/slideMasters/theme/theme1.xml" Id="R4d50cafc5e3a42e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bda5d2f543d45b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b11b89a5e043c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18eb625b8744a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e475ab68434f9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15aa0251a4464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78318966404b6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10563bb4b9408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5eb6322bb740a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ELB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ELB INVEST AS ble etablert [år] og holder til i Ålgård.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−17 656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529 353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1 906 162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2 423 880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ERIC LORENTZ BJELLAND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ELB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Kråkeberget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4330 Ålgård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989 078 488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ELB INVEST AS</a:t>
            </a:r>
          </a:p>
        </p:txBody>
      </p:sp>
    </p:spTree>
  </p:cSld>
  <p:clrMapOvr>
    <a:masterClrMapping xmlns:a="http://schemas.openxmlformats.org/drawingml/2006/main"/>
  </p:clrMapOvr>
</p:sld>
</file>