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1c8bdd81d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264c9334d4c07"/>
  </p:sldMasterIdLst>
  <p:sldIdLst>
    <p:sldId xmlns:r="http://schemas.openxmlformats.org/officeDocument/2006/relationships" id="256" r:id="Rb50dd9558b344404"/>
    <p:sldId xmlns:r="http://schemas.openxmlformats.org/officeDocument/2006/relationships" id="257" r:id="Re2db8f6597f84e76"/>
    <p:sldId xmlns:r="http://schemas.openxmlformats.org/officeDocument/2006/relationships" id="258" r:id="R773d4b9604d14f04"/>
    <p:sldId xmlns:r="http://schemas.openxmlformats.org/officeDocument/2006/relationships" id="259" r:id="R635180f1b3724c00"/>
    <p:sldId xmlns:r="http://schemas.openxmlformats.org/officeDocument/2006/relationships" id="260" r:id="R288a6788212f471e"/>
    <p:sldId xmlns:r="http://schemas.openxmlformats.org/officeDocument/2006/relationships" id="261" r:id="Rb858510cbdb245c4"/>
    <p:sldId xmlns:r="http://schemas.openxmlformats.org/officeDocument/2006/relationships" id="262" r:id="Rab8a4f5f2ba6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264c9334d4c07" /><Relationship Type="http://schemas.openxmlformats.org/officeDocument/2006/relationships/slide" Target="/ppt/slides/slide1.xml" Id="Rb50dd9558b344404" /><Relationship Type="http://schemas.openxmlformats.org/officeDocument/2006/relationships/slide" Target="/ppt/slides/slide2.xml" Id="Re2db8f6597f84e76" /><Relationship Type="http://schemas.openxmlformats.org/officeDocument/2006/relationships/slide" Target="/ppt/slides/slide3.xml" Id="R773d4b9604d14f04" /><Relationship Type="http://schemas.openxmlformats.org/officeDocument/2006/relationships/slide" Target="/ppt/slides/slide4.xml" Id="R635180f1b3724c00" /><Relationship Type="http://schemas.openxmlformats.org/officeDocument/2006/relationships/slide" Target="/ppt/slides/slide5.xml" Id="R288a6788212f471e" /><Relationship Type="http://schemas.openxmlformats.org/officeDocument/2006/relationships/slide" Target="/ppt/slides/slide6.xml" Id="Rb858510cbdb245c4" /><Relationship Type="http://schemas.openxmlformats.org/officeDocument/2006/relationships/slide" Target="/ppt/slides/slide7.xml" Id="Rab8a4f5f2ba6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e61d81b4542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6eb1eb35447c7" /><Relationship Type="http://schemas.openxmlformats.org/officeDocument/2006/relationships/theme" Target="/ppt/slideMasters/theme/theme1.xml" Id="R988f195ef684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6eb1eb354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950cb5a0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70c18450c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429f93244a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5d533cb8d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1e3abc7e04d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c029207849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a255d7f464c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NELSON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−779 101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96 131 605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98 653 793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NELSON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NELSON INVEST AS</a:t>
            </a:r>
          </a:p>
        </p:txBody>
      </p:sp>
    </p:spTree>
  </p:cSld>
  <p:clrMapOvr>
    <a:masterClrMapping xmlns:a="http://schemas.openxmlformats.org/drawingml/2006/main"/>
  </p:clrMapOvr>
</p:sld>
</file>