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96c3371a0e4a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de33ec4fb54256"/>
  </p:sldMasterIdLst>
  <p:sldIdLst>
    <p:sldId xmlns:r="http://schemas.openxmlformats.org/officeDocument/2006/relationships" id="256" r:id="R54d8e4de8094452b"/>
    <p:sldId xmlns:r="http://schemas.openxmlformats.org/officeDocument/2006/relationships" id="257" r:id="R88eb3b08a4394286"/>
    <p:sldId xmlns:r="http://schemas.openxmlformats.org/officeDocument/2006/relationships" id="258" r:id="Rd70e095ef94b48a0"/>
    <p:sldId xmlns:r="http://schemas.openxmlformats.org/officeDocument/2006/relationships" id="259" r:id="R48e49b76a2d74124"/>
    <p:sldId xmlns:r="http://schemas.openxmlformats.org/officeDocument/2006/relationships" id="260" r:id="R2e5bebb925d84690"/>
    <p:sldId xmlns:r="http://schemas.openxmlformats.org/officeDocument/2006/relationships" id="261" r:id="R7426f63182ab48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de33ec4fb54256" /><Relationship Type="http://schemas.openxmlformats.org/officeDocument/2006/relationships/slide" Target="/ppt/slides/slide1.xml" Id="R54d8e4de8094452b" /><Relationship Type="http://schemas.openxmlformats.org/officeDocument/2006/relationships/slide" Target="/ppt/slides/slide2.xml" Id="R88eb3b08a4394286" /><Relationship Type="http://schemas.openxmlformats.org/officeDocument/2006/relationships/slide" Target="/ppt/slides/slide3.xml" Id="Rd70e095ef94b48a0" /><Relationship Type="http://schemas.openxmlformats.org/officeDocument/2006/relationships/slide" Target="/ppt/slides/slide4.xml" Id="R48e49b76a2d74124" /><Relationship Type="http://schemas.openxmlformats.org/officeDocument/2006/relationships/slide" Target="/ppt/slides/slide5.xml" Id="R2e5bebb925d84690" /><Relationship Type="http://schemas.openxmlformats.org/officeDocument/2006/relationships/slide" Target="/ppt/slides/slide6.xml" Id="R7426f63182ab48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354c92916541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b6aacbb17c4e58" /><Relationship Type="http://schemas.openxmlformats.org/officeDocument/2006/relationships/theme" Target="/ppt/slideMasters/theme/theme1.xml" Id="Rbc46c73e202149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b6aacbb17c4e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be500cb6b949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24234f98d04c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3b39edb4c94e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dbf2aa8e984c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6bb3dccb0043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95cbb06afb4c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TERJE NILSEN KONSULENT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TERJE NILSEN KONSULENT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−300 381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NILSEN KONSULENT AS</a:t>
            </a:r>
          </a:p>
        </p:txBody>
      </p:sp>
    </p:spTree>
  </p:cSld>
  <p:clrMapOvr>
    <a:masterClrMapping xmlns:a="http://schemas.openxmlformats.org/drawingml/2006/main"/>
  </p:clrMapOvr>
</p:sld>
</file>