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a61c7e595243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3fc74290a74a12"/>
  </p:sldMasterIdLst>
  <p:sldIdLst>
    <p:sldId xmlns:r="http://schemas.openxmlformats.org/officeDocument/2006/relationships" id="256" r:id="R2398aa32e5594784"/>
    <p:sldId xmlns:r="http://schemas.openxmlformats.org/officeDocument/2006/relationships" id="257" r:id="R971f72049b864943"/>
    <p:sldId xmlns:r="http://schemas.openxmlformats.org/officeDocument/2006/relationships" id="258" r:id="Rceb793a9207e4f66"/>
    <p:sldId xmlns:r="http://schemas.openxmlformats.org/officeDocument/2006/relationships" id="259" r:id="R38f34345c4e04c22"/>
    <p:sldId xmlns:r="http://schemas.openxmlformats.org/officeDocument/2006/relationships" id="260" r:id="Ree991572344a4f9d"/>
    <p:sldId xmlns:r="http://schemas.openxmlformats.org/officeDocument/2006/relationships" id="261" r:id="R5978e58ec88949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3fc74290a74a12" /><Relationship Type="http://schemas.openxmlformats.org/officeDocument/2006/relationships/slide" Target="/ppt/slides/slide1.xml" Id="R2398aa32e5594784" /><Relationship Type="http://schemas.openxmlformats.org/officeDocument/2006/relationships/slide" Target="/ppt/slides/slide2.xml" Id="R971f72049b864943" /><Relationship Type="http://schemas.openxmlformats.org/officeDocument/2006/relationships/slide" Target="/ppt/slides/slide3.xml" Id="Rceb793a9207e4f66" /><Relationship Type="http://schemas.openxmlformats.org/officeDocument/2006/relationships/slide" Target="/ppt/slides/slide4.xml" Id="R38f34345c4e04c22" /><Relationship Type="http://schemas.openxmlformats.org/officeDocument/2006/relationships/slide" Target="/ppt/slides/slide5.xml" Id="Ree991572344a4f9d" /><Relationship Type="http://schemas.openxmlformats.org/officeDocument/2006/relationships/slide" Target="/ppt/slides/slide6.xml" Id="R5978e58ec88949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01c06be16f48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8d13ec7394680" /><Relationship Type="http://schemas.openxmlformats.org/officeDocument/2006/relationships/theme" Target="/ppt/slideMasters/theme/theme1.xml" Id="Rb8b813277ed940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c8d13ec73946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84f612faa4d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98087bcec4c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3713c024241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fadc1c4734e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2ac0842e341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c22b6a92c49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TERJE NILSEN KONSULENT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