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256936f42440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dc074129eb4e35"/>
  </p:sldMasterIdLst>
  <p:sldIdLst>
    <p:sldId xmlns:r="http://schemas.openxmlformats.org/officeDocument/2006/relationships" id="256" r:id="Ra03ccb9ce6da4f5e"/>
    <p:sldId xmlns:r="http://schemas.openxmlformats.org/officeDocument/2006/relationships" id="257" r:id="R7b9a74127bd84e82"/>
    <p:sldId xmlns:r="http://schemas.openxmlformats.org/officeDocument/2006/relationships" id="258" r:id="R355bce7460b04d85"/>
    <p:sldId xmlns:r="http://schemas.openxmlformats.org/officeDocument/2006/relationships" id="259" r:id="R895bbc9b0dfa425a"/>
    <p:sldId xmlns:r="http://schemas.openxmlformats.org/officeDocument/2006/relationships" id="260" r:id="Rb92229208da5404e"/>
    <p:sldId xmlns:r="http://schemas.openxmlformats.org/officeDocument/2006/relationships" id="261" r:id="R84d66df9b0fb4a5f"/>
    <p:sldId xmlns:r="http://schemas.openxmlformats.org/officeDocument/2006/relationships" id="262" r:id="R28b5752779d745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dc074129eb4e35" /><Relationship Type="http://schemas.openxmlformats.org/officeDocument/2006/relationships/slide" Target="/ppt/slides/slide1.xml" Id="Ra03ccb9ce6da4f5e" /><Relationship Type="http://schemas.openxmlformats.org/officeDocument/2006/relationships/slide" Target="/ppt/slides/slide2.xml" Id="R7b9a74127bd84e82" /><Relationship Type="http://schemas.openxmlformats.org/officeDocument/2006/relationships/slide" Target="/ppt/slides/slide3.xml" Id="R355bce7460b04d85" /><Relationship Type="http://schemas.openxmlformats.org/officeDocument/2006/relationships/slide" Target="/ppt/slides/slide4.xml" Id="R895bbc9b0dfa425a" /><Relationship Type="http://schemas.openxmlformats.org/officeDocument/2006/relationships/slide" Target="/ppt/slides/slide5.xml" Id="Rb92229208da5404e" /><Relationship Type="http://schemas.openxmlformats.org/officeDocument/2006/relationships/slide" Target="/ppt/slides/slide6.xml" Id="R84d66df9b0fb4a5f" /><Relationship Type="http://schemas.openxmlformats.org/officeDocument/2006/relationships/slide" Target="/ppt/slides/slide7.xml" Id="R28b5752779d745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b3c87271244d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4d0d381bf54dc9" /><Relationship Type="http://schemas.openxmlformats.org/officeDocument/2006/relationships/theme" Target="/ppt/slideMasters/theme/theme1.xml" Id="Rda0174c9d6d346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4d0d381bf54d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dea656ae44f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fcf5b500924e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196d66e36644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eff9d351d4c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f1d0415e5342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329fefa254c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aad2db19e48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NL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7 313 439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11 339 544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11 447 379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NICOLAI LEONTHIN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Drammensveien 133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989 077 643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