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3e2bf078ee42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ceabc7be7c4b38"/>
  </p:sldMasterIdLst>
  <p:sldIdLst>
    <p:sldId xmlns:r="http://schemas.openxmlformats.org/officeDocument/2006/relationships" id="256" r:id="R2b83a9d4536049e0"/>
    <p:sldId xmlns:r="http://schemas.openxmlformats.org/officeDocument/2006/relationships" id="257" r:id="Rc87f550fcbd44536"/>
    <p:sldId xmlns:r="http://schemas.openxmlformats.org/officeDocument/2006/relationships" id="258" r:id="R66344416fa7b4c72"/>
    <p:sldId xmlns:r="http://schemas.openxmlformats.org/officeDocument/2006/relationships" id="259" r:id="Rcfcb2dcb13cb47b3"/>
    <p:sldId xmlns:r="http://schemas.openxmlformats.org/officeDocument/2006/relationships" id="260" r:id="Rf68e7a32e9b84865"/>
    <p:sldId xmlns:r="http://schemas.openxmlformats.org/officeDocument/2006/relationships" id="261" r:id="R71c7d8c3aec04532"/>
    <p:sldId xmlns:r="http://schemas.openxmlformats.org/officeDocument/2006/relationships" id="262" r:id="R4c3efd073f4d44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ceabc7be7c4b38" /><Relationship Type="http://schemas.openxmlformats.org/officeDocument/2006/relationships/slide" Target="/ppt/slides/slide1.xml" Id="R2b83a9d4536049e0" /><Relationship Type="http://schemas.openxmlformats.org/officeDocument/2006/relationships/slide" Target="/ppt/slides/slide2.xml" Id="Rc87f550fcbd44536" /><Relationship Type="http://schemas.openxmlformats.org/officeDocument/2006/relationships/slide" Target="/ppt/slides/slide3.xml" Id="R66344416fa7b4c72" /><Relationship Type="http://schemas.openxmlformats.org/officeDocument/2006/relationships/slide" Target="/ppt/slides/slide4.xml" Id="Rcfcb2dcb13cb47b3" /><Relationship Type="http://schemas.openxmlformats.org/officeDocument/2006/relationships/slide" Target="/ppt/slides/slide5.xml" Id="Rf68e7a32e9b84865" /><Relationship Type="http://schemas.openxmlformats.org/officeDocument/2006/relationships/slide" Target="/ppt/slides/slide6.xml" Id="R71c7d8c3aec04532" /><Relationship Type="http://schemas.openxmlformats.org/officeDocument/2006/relationships/slide" Target="/ppt/slides/slide7.xml" Id="R4c3efd073f4d44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3e3092a8844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d5d557a3e41e4" /><Relationship Type="http://schemas.openxmlformats.org/officeDocument/2006/relationships/theme" Target="/ppt/slideMasters/theme/theme1.xml" Id="Rd766f4689f4a41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8d5d557a3e41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47273f56f45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147efd78243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539cd73b643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49eb2bbcb4f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6ba79313d4c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f67fcaba34b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92d857efa49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FLEO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7 427 917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16 147 125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16 288 717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LEONTHIN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Nordheimbakken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97 37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fredrik.leonthin@aberdeenpropertyinvestors.no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989 077 449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FLEO HOLDING AS</a:t>
            </a:r>
          </a:p>
        </p:txBody>
      </p:sp>
    </p:spTree>
  </p:cSld>
  <p:clrMapOvr>
    <a:masterClrMapping xmlns:a="http://schemas.openxmlformats.org/drawingml/2006/main"/>
  </p:clrMapOvr>
</p:sld>
</file>